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5" r:id="rId1"/>
    <p:sldMasterId id="2147483788" r:id="rId2"/>
  </p:sldMasterIdLst>
  <p:notesMasterIdLst>
    <p:notesMasterId r:id="rId17"/>
  </p:notesMasterIdLst>
  <p:sldIdLst>
    <p:sldId id="256" r:id="rId3"/>
    <p:sldId id="260" r:id="rId4"/>
    <p:sldId id="262" r:id="rId5"/>
    <p:sldId id="264" r:id="rId6"/>
    <p:sldId id="263" r:id="rId7"/>
    <p:sldId id="261" r:id="rId8"/>
    <p:sldId id="271" r:id="rId9"/>
    <p:sldId id="272" r:id="rId10"/>
    <p:sldId id="273" r:id="rId11"/>
    <p:sldId id="274" r:id="rId12"/>
    <p:sldId id="275" r:id="rId13"/>
    <p:sldId id="265" r:id="rId14"/>
    <p:sldId id="259" r:id="rId15"/>
    <p:sldId id="26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9" autoAdjust="0"/>
    <p:restoredTop sz="95773" autoAdjust="0"/>
  </p:normalViewPr>
  <p:slideViewPr>
    <p:cSldViewPr snapToGrid="0">
      <p:cViewPr>
        <p:scale>
          <a:sx n="81" d="100"/>
          <a:sy n="81" d="100"/>
        </p:scale>
        <p:origin x="4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EB91A50-C686-4934-BF7B-05A6134A6AB8}" type="doc">
      <dgm:prSet loTypeId="urn:microsoft.com/office/officeart/2005/8/layout/target2" loCatId="relationship" qsTypeId="urn:microsoft.com/office/officeart/2005/8/quickstyle/3d1" qsCatId="3D" csTypeId="urn:microsoft.com/office/officeart/2005/8/colors/colorful3" csCatId="colorful" phldr="1"/>
      <dgm:spPr/>
      <dgm:t>
        <a:bodyPr/>
        <a:lstStyle/>
        <a:p>
          <a:endParaRPr lang="en-US"/>
        </a:p>
      </dgm:t>
    </dgm:pt>
    <dgm:pt modelId="{524DF44A-1B80-4C95-ADF7-8E51CBC7E741}">
      <dgm:prSet/>
      <dgm:spPr/>
      <dgm:t>
        <a:bodyPr/>
        <a:lstStyle/>
        <a:p>
          <a:r>
            <a:rPr lang="en-US" b="1" i="0" dirty="0"/>
            <a:t>Advanced RF  Propagation</a:t>
          </a:r>
        </a:p>
      </dgm:t>
    </dgm:pt>
    <dgm:pt modelId="{A973DFB0-CAF4-40AB-9BCC-272B30332D42}" type="parTrans" cxnId="{A00F09D4-5DF0-410E-A828-EF8AD888CEC7}">
      <dgm:prSet/>
      <dgm:spPr/>
      <dgm:t>
        <a:bodyPr/>
        <a:lstStyle/>
        <a:p>
          <a:endParaRPr lang="en-US"/>
        </a:p>
      </dgm:t>
    </dgm:pt>
    <dgm:pt modelId="{CAA10B85-0FC4-4FE2-A48B-C6C6BFB513F3}" type="sibTrans" cxnId="{A00F09D4-5DF0-410E-A828-EF8AD888CEC7}">
      <dgm:prSet/>
      <dgm:spPr/>
      <dgm:t>
        <a:bodyPr/>
        <a:lstStyle/>
        <a:p>
          <a:endParaRPr lang="en-US"/>
        </a:p>
      </dgm:t>
    </dgm:pt>
    <dgm:pt modelId="{8428A247-83F4-44B2-BACE-B508CF815C91}">
      <dgm:prSet custT="1"/>
      <dgm:spPr/>
      <dgm:t>
        <a:bodyPr/>
        <a:lstStyle/>
        <a:p>
          <a:r>
            <a:rPr lang="en-US" sz="5400" b="1" i="0" dirty="0"/>
            <a:t>Capacity Analysis</a:t>
          </a:r>
        </a:p>
      </dgm:t>
    </dgm:pt>
    <dgm:pt modelId="{F1F97F96-70CA-4D77-8C0E-589D8A5E6AC0}" type="parTrans" cxnId="{0AC318C9-F2C3-4426-B1D7-965894B97C06}">
      <dgm:prSet/>
      <dgm:spPr/>
      <dgm:t>
        <a:bodyPr/>
        <a:lstStyle/>
        <a:p>
          <a:endParaRPr lang="en-US"/>
        </a:p>
      </dgm:t>
    </dgm:pt>
    <dgm:pt modelId="{5C76AC08-5A0A-44F6-A56B-FE08153E46BB}" type="sibTrans" cxnId="{0AC318C9-F2C3-4426-B1D7-965894B97C06}">
      <dgm:prSet/>
      <dgm:spPr/>
      <dgm:t>
        <a:bodyPr/>
        <a:lstStyle/>
        <a:p>
          <a:endParaRPr lang="en-US"/>
        </a:p>
      </dgm:t>
    </dgm:pt>
    <dgm:pt modelId="{5937AAED-7A6F-449A-91CA-92978A5D3E31}">
      <dgm:prSet custT="1"/>
      <dgm:spPr>
        <a:solidFill>
          <a:schemeClr val="accent2">
            <a:lumMod val="60000"/>
            <a:lumOff val="40000"/>
          </a:schemeClr>
        </a:solidFill>
      </dgm:spPr>
      <dgm:t>
        <a:bodyPr/>
        <a:lstStyle/>
        <a:p>
          <a:r>
            <a:rPr lang="en-US" sz="4800" b="1" i="0" dirty="0"/>
            <a:t>Automatic Error Checking</a:t>
          </a:r>
        </a:p>
      </dgm:t>
    </dgm:pt>
    <dgm:pt modelId="{C9AEA9F5-EC37-4E5B-B89E-19E468FBBBC0}" type="parTrans" cxnId="{7A0CCCAE-D90D-4830-A201-EBB3A0255E9E}">
      <dgm:prSet/>
      <dgm:spPr/>
      <dgm:t>
        <a:bodyPr/>
        <a:lstStyle/>
        <a:p>
          <a:endParaRPr lang="en-US"/>
        </a:p>
      </dgm:t>
    </dgm:pt>
    <dgm:pt modelId="{2982E2CA-1595-44B5-92C1-E5963A57044A}" type="sibTrans" cxnId="{7A0CCCAE-D90D-4830-A201-EBB3A0255E9E}">
      <dgm:prSet/>
      <dgm:spPr/>
      <dgm:t>
        <a:bodyPr/>
        <a:lstStyle/>
        <a:p>
          <a:endParaRPr lang="en-US"/>
        </a:p>
      </dgm:t>
    </dgm:pt>
    <dgm:pt modelId="{CA3F9D25-D073-461A-916F-3D4893167283}" type="pres">
      <dgm:prSet presAssocID="{FEB91A50-C686-4934-BF7B-05A6134A6AB8}" presName="Name0" presStyleCnt="0">
        <dgm:presLayoutVars>
          <dgm:chMax val="3"/>
          <dgm:chPref val="1"/>
          <dgm:dir/>
          <dgm:animLvl val="lvl"/>
          <dgm:resizeHandles/>
        </dgm:presLayoutVars>
      </dgm:prSet>
      <dgm:spPr/>
    </dgm:pt>
    <dgm:pt modelId="{B7689C54-B643-49B8-A835-C31450FC59EF}" type="pres">
      <dgm:prSet presAssocID="{FEB91A50-C686-4934-BF7B-05A6134A6AB8}" presName="outerBox" presStyleCnt="0"/>
      <dgm:spPr/>
    </dgm:pt>
    <dgm:pt modelId="{22D34778-05EA-48A6-81E0-7A87A7680136}" type="pres">
      <dgm:prSet presAssocID="{FEB91A50-C686-4934-BF7B-05A6134A6AB8}" presName="outerBoxParent" presStyleLbl="node1" presStyleIdx="0" presStyleCnt="3" custLinFactNeighborX="-5941"/>
      <dgm:spPr/>
    </dgm:pt>
    <dgm:pt modelId="{A87FAF01-520D-4F85-A1DA-2942B025D237}" type="pres">
      <dgm:prSet presAssocID="{FEB91A50-C686-4934-BF7B-05A6134A6AB8}" presName="outerBoxChildren" presStyleCnt="0"/>
      <dgm:spPr/>
    </dgm:pt>
    <dgm:pt modelId="{66253732-0658-4B83-9F91-35815497CFC7}" type="pres">
      <dgm:prSet presAssocID="{FEB91A50-C686-4934-BF7B-05A6134A6AB8}" presName="middleBox" presStyleCnt="0"/>
      <dgm:spPr/>
    </dgm:pt>
    <dgm:pt modelId="{FABC841D-F7D8-4934-BF27-8C2C6A6ED802}" type="pres">
      <dgm:prSet presAssocID="{FEB91A50-C686-4934-BF7B-05A6134A6AB8}" presName="middleBoxParent" presStyleLbl="node1" presStyleIdx="1" presStyleCnt="3" custScaleY="113104"/>
      <dgm:spPr/>
    </dgm:pt>
    <dgm:pt modelId="{77220EFB-84F9-4BBF-B21C-2F555A216290}" type="pres">
      <dgm:prSet presAssocID="{FEB91A50-C686-4934-BF7B-05A6134A6AB8}" presName="middleBoxChildren" presStyleCnt="0"/>
      <dgm:spPr/>
    </dgm:pt>
    <dgm:pt modelId="{77B81C54-BC29-4EA4-8BC5-32D639F1BF3B}" type="pres">
      <dgm:prSet presAssocID="{FEB91A50-C686-4934-BF7B-05A6134A6AB8}" presName="centerBox" presStyleCnt="0"/>
      <dgm:spPr/>
    </dgm:pt>
    <dgm:pt modelId="{A08E53C4-216E-4E4A-AE87-4D7815E0244C}" type="pres">
      <dgm:prSet presAssocID="{FEB91A50-C686-4934-BF7B-05A6134A6AB8}" presName="centerBoxParent" presStyleLbl="node1" presStyleIdx="2" presStyleCnt="3" custScaleY="144305"/>
      <dgm:spPr/>
    </dgm:pt>
  </dgm:ptLst>
  <dgm:cxnLst>
    <dgm:cxn modelId="{F703920A-00E7-4FE9-944F-30539675F9CA}" type="presOf" srcId="{FEB91A50-C686-4934-BF7B-05A6134A6AB8}" destId="{CA3F9D25-D073-461A-916F-3D4893167283}" srcOrd="0" destOrd="0" presId="urn:microsoft.com/office/officeart/2005/8/layout/target2"/>
    <dgm:cxn modelId="{A477DFAC-645D-492E-B257-1B3B593A75CE}" type="presOf" srcId="{8428A247-83F4-44B2-BACE-B508CF815C91}" destId="{FABC841D-F7D8-4934-BF27-8C2C6A6ED802}" srcOrd="0" destOrd="0" presId="urn:microsoft.com/office/officeart/2005/8/layout/target2"/>
    <dgm:cxn modelId="{7A0CCCAE-D90D-4830-A201-EBB3A0255E9E}" srcId="{FEB91A50-C686-4934-BF7B-05A6134A6AB8}" destId="{5937AAED-7A6F-449A-91CA-92978A5D3E31}" srcOrd="2" destOrd="0" parTransId="{C9AEA9F5-EC37-4E5B-B89E-19E468FBBBC0}" sibTransId="{2982E2CA-1595-44B5-92C1-E5963A57044A}"/>
    <dgm:cxn modelId="{E55FFBB3-6CBA-4F05-A5F5-FCABCAE38866}" type="presOf" srcId="{524DF44A-1B80-4C95-ADF7-8E51CBC7E741}" destId="{22D34778-05EA-48A6-81E0-7A87A7680136}" srcOrd="0" destOrd="0" presId="urn:microsoft.com/office/officeart/2005/8/layout/target2"/>
    <dgm:cxn modelId="{0AC318C9-F2C3-4426-B1D7-965894B97C06}" srcId="{FEB91A50-C686-4934-BF7B-05A6134A6AB8}" destId="{8428A247-83F4-44B2-BACE-B508CF815C91}" srcOrd="1" destOrd="0" parTransId="{F1F97F96-70CA-4D77-8C0E-589D8A5E6AC0}" sibTransId="{5C76AC08-5A0A-44F6-A56B-FE08153E46BB}"/>
    <dgm:cxn modelId="{A00F09D4-5DF0-410E-A828-EF8AD888CEC7}" srcId="{FEB91A50-C686-4934-BF7B-05A6134A6AB8}" destId="{524DF44A-1B80-4C95-ADF7-8E51CBC7E741}" srcOrd="0" destOrd="0" parTransId="{A973DFB0-CAF4-40AB-9BCC-272B30332D42}" sibTransId="{CAA10B85-0FC4-4FE2-A48B-C6C6BFB513F3}"/>
    <dgm:cxn modelId="{16C5D9FD-0BAF-427A-B948-26488C7E22EC}" type="presOf" srcId="{5937AAED-7A6F-449A-91CA-92978A5D3E31}" destId="{A08E53C4-216E-4E4A-AE87-4D7815E0244C}" srcOrd="0" destOrd="0" presId="urn:microsoft.com/office/officeart/2005/8/layout/target2"/>
    <dgm:cxn modelId="{728285A8-2BDD-4A17-968D-7D2E4AD2EE77}" type="presParOf" srcId="{CA3F9D25-D073-461A-916F-3D4893167283}" destId="{B7689C54-B643-49B8-A835-C31450FC59EF}" srcOrd="0" destOrd="0" presId="urn:microsoft.com/office/officeart/2005/8/layout/target2"/>
    <dgm:cxn modelId="{366FDFAB-01F1-40D5-8BCF-36FE99F00DD0}" type="presParOf" srcId="{B7689C54-B643-49B8-A835-C31450FC59EF}" destId="{22D34778-05EA-48A6-81E0-7A87A7680136}" srcOrd="0" destOrd="0" presId="urn:microsoft.com/office/officeart/2005/8/layout/target2"/>
    <dgm:cxn modelId="{CAE75F4B-BCFF-45A3-BB36-5712DA76439C}" type="presParOf" srcId="{B7689C54-B643-49B8-A835-C31450FC59EF}" destId="{A87FAF01-520D-4F85-A1DA-2942B025D237}" srcOrd="1" destOrd="0" presId="urn:microsoft.com/office/officeart/2005/8/layout/target2"/>
    <dgm:cxn modelId="{59FD7B66-E987-4C1C-AFD3-37778C05FDEC}" type="presParOf" srcId="{CA3F9D25-D073-461A-916F-3D4893167283}" destId="{66253732-0658-4B83-9F91-35815497CFC7}" srcOrd="1" destOrd="0" presId="urn:microsoft.com/office/officeart/2005/8/layout/target2"/>
    <dgm:cxn modelId="{F8BE1188-8DC9-4B5E-A34F-380490C5E866}" type="presParOf" srcId="{66253732-0658-4B83-9F91-35815497CFC7}" destId="{FABC841D-F7D8-4934-BF27-8C2C6A6ED802}" srcOrd="0" destOrd="0" presId="urn:microsoft.com/office/officeart/2005/8/layout/target2"/>
    <dgm:cxn modelId="{866CD69F-BEF7-45E0-8B30-2533B261A26A}" type="presParOf" srcId="{66253732-0658-4B83-9F91-35815497CFC7}" destId="{77220EFB-84F9-4BBF-B21C-2F555A216290}" srcOrd="1" destOrd="0" presId="urn:microsoft.com/office/officeart/2005/8/layout/target2"/>
    <dgm:cxn modelId="{2D51B6BE-93A1-49A8-9702-39FBF54B588F}" type="presParOf" srcId="{CA3F9D25-D073-461A-916F-3D4893167283}" destId="{77B81C54-BC29-4EA4-8BC5-32D639F1BF3B}" srcOrd="2" destOrd="0" presId="urn:microsoft.com/office/officeart/2005/8/layout/target2"/>
    <dgm:cxn modelId="{BD3EBB76-B64B-42F4-9BBB-366C7A823039}" type="presParOf" srcId="{77B81C54-BC29-4EA4-8BC5-32D639F1BF3B}" destId="{A08E53C4-216E-4E4A-AE87-4D7815E0244C}" srcOrd="0" destOrd="0" presId="urn:microsoft.com/office/officeart/2005/8/layout/targe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D34778-05EA-48A6-81E0-7A87A7680136}">
      <dsp:nvSpPr>
        <dsp:cNvPr id="0" name=""/>
        <dsp:cNvSpPr/>
      </dsp:nvSpPr>
      <dsp:spPr>
        <a:xfrm>
          <a:off x="0" y="0"/>
          <a:ext cx="10774361" cy="6519963"/>
        </a:xfrm>
        <a:prstGeom prst="roundRect">
          <a:avLst>
            <a:gd name="adj" fmla="val 8500"/>
          </a:avLst>
        </a:prstGeom>
        <a:gradFill rotWithShape="0">
          <a:gsLst>
            <a:gs pos="0">
              <a:schemeClr val="accent3">
                <a:hueOff val="0"/>
                <a:satOff val="0"/>
                <a:lumOff val="0"/>
                <a:alphaOff val="0"/>
                <a:tint val="94000"/>
                <a:satMod val="105000"/>
                <a:lumMod val="102000"/>
              </a:schemeClr>
            </a:gs>
            <a:gs pos="100000">
              <a:schemeClr val="accent3">
                <a:hueOff val="0"/>
                <a:satOff val="0"/>
                <a:lumOff val="0"/>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47650" tIns="247650" rIns="247650" bIns="5060216" numCol="1" spcCol="1270" anchor="t" anchorCtr="0">
          <a:noAutofit/>
        </a:bodyPr>
        <a:lstStyle/>
        <a:p>
          <a:pPr marL="0" lvl="0" indent="0" algn="l" defTabSz="2889250">
            <a:lnSpc>
              <a:spcPct val="90000"/>
            </a:lnSpc>
            <a:spcBef>
              <a:spcPct val="0"/>
            </a:spcBef>
            <a:spcAft>
              <a:spcPct val="35000"/>
            </a:spcAft>
            <a:buNone/>
          </a:pPr>
          <a:r>
            <a:rPr lang="en-US" sz="6500" b="1" i="0" kern="1200" dirty="0"/>
            <a:t>Advanced RF  Propagation</a:t>
          </a:r>
        </a:p>
      </dsp:txBody>
      <dsp:txXfrm>
        <a:off x="162319" y="162319"/>
        <a:ext cx="10449723" cy="6195325"/>
      </dsp:txXfrm>
    </dsp:sp>
    <dsp:sp modelId="{FABC841D-F7D8-4934-BF27-8C2C6A6ED802}">
      <dsp:nvSpPr>
        <dsp:cNvPr id="0" name=""/>
        <dsp:cNvSpPr/>
      </dsp:nvSpPr>
      <dsp:spPr>
        <a:xfrm>
          <a:off x="269359" y="1330959"/>
          <a:ext cx="10235643" cy="5162037"/>
        </a:xfrm>
        <a:prstGeom prst="roundRect">
          <a:avLst>
            <a:gd name="adj" fmla="val 10500"/>
          </a:avLst>
        </a:prstGeom>
        <a:gradFill rotWithShape="0">
          <a:gsLst>
            <a:gs pos="0">
              <a:schemeClr val="accent3">
                <a:hueOff val="2007263"/>
                <a:satOff val="4171"/>
                <a:lumOff val="-785"/>
                <a:alphaOff val="0"/>
                <a:tint val="94000"/>
                <a:satMod val="105000"/>
                <a:lumMod val="102000"/>
              </a:schemeClr>
            </a:gs>
            <a:gs pos="100000">
              <a:schemeClr val="accent3">
                <a:hueOff val="2007263"/>
                <a:satOff val="4171"/>
                <a:lumOff val="-785"/>
                <a:alphaOff val="0"/>
                <a:shade val="74000"/>
                <a:satMod val="128000"/>
                <a:lumMod val="100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05740" tIns="205740" rIns="205740" bIns="2898124" numCol="1" spcCol="1270" anchor="t" anchorCtr="0">
          <a:noAutofit/>
        </a:bodyPr>
        <a:lstStyle/>
        <a:p>
          <a:pPr marL="0" lvl="0" indent="0" algn="l" defTabSz="2400300">
            <a:lnSpc>
              <a:spcPct val="90000"/>
            </a:lnSpc>
            <a:spcBef>
              <a:spcPct val="0"/>
            </a:spcBef>
            <a:spcAft>
              <a:spcPct val="35000"/>
            </a:spcAft>
            <a:buNone/>
          </a:pPr>
          <a:r>
            <a:rPr lang="en-US" sz="5400" b="1" i="0" kern="1200" dirty="0"/>
            <a:t>Capacity Analysis</a:t>
          </a:r>
        </a:p>
      </dsp:txBody>
      <dsp:txXfrm>
        <a:off x="428109" y="1489709"/>
        <a:ext cx="9918143" cy="4844537"/>
      </dsp:txXfrm>
    </dsp:sp>
    <dsp:sp modelId="{A08E53C4-216E-4E4A-AE87-4D7815E0244C}">
      <dsp:nvSpPr>
        <dsp:cNvPr id="0" name=""/>
        <dsp:cNvSpPr/>
      </dsp:nvSpPr>
      <dsp:spPr>
        <a:xfrm>
          <a:off x="538718" y="2682247"/>
          <a:ext cx="9696925" cy="3763453"/>
        </a:xfrm>
        <a:prstGeom prst="roundRect">
          <a:avLst>
            <a:gd name="adj" fmla="val 10500"/>
          </a:avLst>
        </a:prstGeom>
        <a:solidFill>
          <a:schemeClr val="accent2">
            <a:lumMod val="60000"/>
            <a:lumOff val="4000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82880" tIns="182880" rIns="182880" bIns="341376" numCol="1" spcCol="1270" anchor="t" anchorCtr="0">
          <a:noAutofit/>
        </a:bodyPr>
        <a:lstStyle/>
        <a:p>
          <a:pPr marL="0" lvl="0" indent="0" algn="l" defTabSz="2133600">
            <a:lnSpc>
              <a:spcPct val="90000"/>
            </a:lnSpc>
            <a:spcBef>
              <a:spcPct val="0"/>
            </a:spcBef>
            <a:spcAft>
              <a:spcPct val="35000"/>
            </a:spcAft>
            <a:buNone/>
          </a:pPr>
          <a:r>
            <a:rPr lang="en-US" sz="4800" b="1" i="0" kern="1200" dirty="0"/>
            <a:t>Automatic Error Checking</a:t>
          </a:r>
        </a:p>
      </dsp:txBody>
      <dsp:txXfrm>
        <a:off x="654457" y="2797986"/>
        <a:ext cx="9465447" cy="3531975"/>
      </dsp:txXfrm>
    </dsp:sp>
  </dsp:spTree>
</dsp:drawing>
</file>

<file path=ppt/diagrams/layout1.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2.png>
</file>

<file path=ppt/media/image3.png>
</file>

<file path=ppt/media/image4.png>
</file>

<file path=ppt/media/image5.jpg>
</file>

<file path=ppt/media/image6.png>
</file>

<file path=ppt/media/image7.jpe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183D0D-B873-425B-B88F-E6E8018A186F}" type="datetimeFigureOut">
              <a:rPr lang="en-US" smtClean="0"/>
              <a:t>9/7/2024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0C7461-1667-42B2-BBB4-185FD908BFE7}" type="slidenum">
              <a:rPr lang="en-US" smtClean="0"/>
              <a:t>‹#›</a:t>
            </a:fld>
            <a:endParaRPr lang="en-US"/>
          </a:p>
        </p:txBody>
      </p:sp>
    </p:spTree>
    <p:extLst>
      <p:ext uri="{BB962C8B-B14F-4D97-AF65-F5344CB8AC3E}">
        <p14:creationId xmlns:p14="http://schemas.microsoft.com/office/powerpoint/2010/main" val="24339031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0C7461-1667-42B2-BBB4-185FD908BFE7}" type="slidenum">
              <a:rPr lang="en-US" smtClean="0"/>
              <a:t>4</a:t>
            </a:fld>
            <a:endParaRPr lang="en-US"/>
          </a:p>
        </p:txBody>
      </p:sp>
    </p:spTree>
    <p:extLst>
      <p:ext uri="{BB962C8B-B14F-4D97-AF65-F5344CB8AC3E}">
        <p14:creationId xmlns:p14="http://schemas.microsoft.com/office/powerpoint/2010/main" val="728850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9BB1A04-13E8-48CD-97F9-AC2568E1A8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43052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9BB1A04-13E8-48CD-97F9-AC2568E1A8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49664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9BB1A04-13E8-48CD-97F9-AC2568E1A8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626671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9D60A-F5D7-5FB2-A56D-992D08B641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B8C7E3B-B7F0-6546-14D5-B0FDE4CB8E1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158EC5E-F837-FDDB-FCC6-52F9E1BF4E18}"/>
              </a:ext>
            </a:extLst>
          </p:cNvPr>
          <p:cNvSpPr>
            <a:spLocks noGrp="1"/>
          </p:cNvSpPr>
          <p:nvPr>
            <p:ph type="dt" sz="half" idx="10"/>
          </p:nvPr>
        </p:nvSpPr>
        <p:spPr/>
        <p:txBody>
          <a:bodyPr/>
          <a:lstStyle/>
          <a:p>
            <a:fld id="{ABFB6660-9AA7-43DE-9220-6601AAC12307}" type="datetimeFigureOut">
              <a:rPr lang="en-US" smtClean="0"/>
              <a:t>9/7/2024</a:t>
            </a:fld>
            <a:endParaRPr lang="en-US"/>
          </a:p>
        </p:txBody>
      </p:sp>
      <p:sp>
        <p:nvSpPr>
          <p:cNvPr id="5" name="Footer Placeholder 4">
            <a:extLst>
              <a:ext uri="{FF2B5EF4-FFF2-40B4-BE49-F238E27FC236}">
                <a16:creationId xmlns:a16="http://schemas.microsoft.com/office/drawing/2014/main" id="{805DD0FC-BCF7-C60F-026B-BDB2C7DF4B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7437DA-220E-01D5-09AA-5B07EA2CF3C3}"/>
              </a:ext>
            </a:extLst>
          </p:cNvPr>
          <p:cNvSpPr>
            <a:spLocks noGrp="1"/>
          </p:cNvSpPr>
          <p:nvPr>
            <p:ph type="sldNum" sz="quarter" idx="12"/>
          </p:nvPr>
        </p:nvSpPr>
        <p:spPr/>
        <p:txBody>
          <a:bodyPr/>
          <a:lstStyle/>
          <a:p>
            <a:fld id="{3E2F06AF-49C4-4A32-A70E-5522D14E2776}" type="slidenum">
              <a:rPr lang="en-US" smtClean="0"/>
              <a:t>‹#›</a:t>
            </a:fld>
            <a:endParaRPr lang="en-US"/>
          </a:p>
        </p:txBody>
      </p:sp>
    </p:spTree>
    <p:extLst>
      <p:ext uri="{BB962C8B-B14F-4D97-AF65-F5344CB8AC3E}">
        <p14:creationId xmlns:p14="http://schemas.microsoft.com/office/powerpoint/2010/main" val="31978247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9C77D-8468-85E6-BEBB-C5E039DAEA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53B2C0F-51FD-F758-FD0E-37F7FAE26FC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5577B7-F017-2782-8FD7-DDD7BBCB8605}"/>
              </a:ext>
            </a:extLst>
          </p:cNvPr>
          <p:cNvSpPr>
            <a:spLocks noGrp="1"/>
          </p:cNvSpPr>
          <p:nvPr>
            <p:ph type="dt" sz="half" idx="10"/>
          </p:nvPr>
        </p:nvSpPr>
        <p:spPr/>
        <p:txBody>
          <a:bodyPr/>
          <a:lstStyle/>
          <a:p>
            <a:fld id="{ABFB6660-9AA7-43DE-9220-6601AAC12307}" type="datetimeFigureOut">
              <a:rPr lang="en-US" smtClean="0"/>
              <a:t>9/7/2024</a:t>
            </a:fld>
            <a:endParaRPr lang="en-US"/>
          </a:p>
        </p:txBody>
      </p:sp>
      <p:sp>
        <p:nvSpPr>
          <p:cNvPr id="5" name="Footer Placeholder 4">
            <a:extLst>
              <a:ext uri="{FF2B5EF4-FFF2-40B4-BE49-F238E27FC236}">
                <a16:creationId xmlns:a16="http://schemas.microsoft.com/office/drawing/2014/main" id="{38F01084-8EBE-8BBC-880E-2A27E38567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4F571A-5660-745D-48C1-AE409AF92444}"/>
              </a:ext>
            </a:extLst>
          </p:cNvPr>
          <p:cNvSpPr>
            <a:spLocks noGrp="1"/>
          </p:cNvSpPr>
          <p:nvPr>
            <p:ph type="sldNum" sz="quarter" idx="12"/>
          </p:nvPr>
        </p:nvSpPr>
        <p:spPr/>
        <p:txBody>
          <a:bodyPr/>
          <a:lstStyle/>
          <a:p>
            <a:fld id="{3E2F06AF-49C4-4A32-A70E-5522D14E2776}" type="slidenum">
              <a:rPr lang="en-US" smtClean="0"/>
              <a:t>‹#›</a:t>
            </a:fld>
            <a:endParaRPr lang="en-US"/>
          </a:p>
        </p:txBody>
      </p:sp>
    </p:spTree>
    <p:extLst>
      <p:ext uri="{BB962C8B-B14F-4D97-AF65-F5344CB8AC3E}">
        <p14:creationId xmlns:p14="http://schemas.microsoft.com/office/powerpoint/2010/main" val="2853385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7CB1B65-2B41-941F-1593-CC49B1D4C72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31555EA-52B1-2FD0-CB48-22D3B2AF5A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633E46-1722-67BA-BE55-DBEEF4DF79FD}"/>
              </a:ext>
            </a:extLst>
          </p:cNvPr>
          <p:cNvSpPr>
            <a:spLocks noGrp="1"/>
          </p:cNvSpPr>
          <p:nvPr>
            <p:ph type="dt" sz="half" idx="10"/>
          </p:nvPr>
        </p:nvSpPr>
        <p:spPr/>
        <p:txBody>
          <a:bodyPr/>
          <a:lstStyle/>
          <a:p>
            <a:fld id="{ABFB6660-9AA7-43DE-9220-6601AAC12307}" type="datetimeFigureOut">
              <a:rPr lang="en-US" smtClean="0"/>
              <a:t>9/7/2024</a:t>
            </a:fld>
            <a:endParaRPr lang="en-US"/>
          </a:p>
        </p:txBody>
      </p:sp>
      <p:sp>
        <p:nvSpPr>
          <p:cNvPr id="5" name="Footer Placeholder 4">
            <a:extLst>
              <a:ext uri="{FF2B5EF4-FFF2-40B4-BE49-F238E27FC236}">
                <a16:creationId xmlns:a16="http://schemas.microsoft.com/office/drawing/2014/main" id="{981B03A8-0BBF-2979-FE74-7020F93B85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194DA9-1775-720F-23AF-A6FC762DD9AA}"/>
              </a:ext>
            </a:extLst>
          </p:cNvPr>
          <p:cNvSpPr>
            <a:spLocks noGrp="1"/>
          </p:cNvSpPr>
          <p:nvPr>
            <p:ph type="sldNum" sz="quarter" idx="12"/>
          </p:nvPr>
        </p:nvSpPr>
        <p:spPr/>
        <p:txBody>
          <a:bodyPr/>
          <a:lstStyle/>
          <a:p>
            <a:fld id="{3E2F06AF-49C4-4A32-A70E-5522D14E2776}" type="slidenum">
              <a:rPr lang="en-US" smtClean="0"/>
              <a:t>‹#›</a:t>
            </a:fld>
            <a:endParaRPr lang="en-US"/>
          </a:p>
        </p:txBody>
      </p:sp>
    </p:spTree>
    <p:extLst>
      <p:ext uri="{BB962C8B-B14F-4D97-AF65-F5344CB8AC3E}">
        <p14:creationId xmlns:p14="http://schemas.microsoft.com/office/powerpoint/2010/main" val="33341442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_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BFB6660-9AA7-43DE-9220-6601AAC12307}" type="datetimeFigureOut">
              <a:rPr lang="en-US" smtClean="0"/>
              <a:t>9/7/2024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2F06AF-49C4-4A32-A70E-5522D14E2776}" type="slidenum">
              <a:rPr lang="en-US" smtClean="0"/>
              <a:t>‹#›</a:t>
            </a:fld>
            <a:endParaRPr lang="en-US"/>
          </a:p>
        </p:txBody>
      </p:sp>
    </p:spTree>
    <p:extLst>
      <p:ext uri="{BB962C8B-B14F-4D97-AF65-F5344CB8AC3E}">
        <p14:creationId xmlns:p14="http://schemas.microsoft.com/office/powerpoint/2010/main" val="22944554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9/7/2024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603257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9/7/2024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684069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9/7/2024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467028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9/7/2024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380513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9/7/2024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408456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9/7/2024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53915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9/7/2024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637381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1534D-1BD7-70BC-7534-C3EB105DB4E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A71BCF3-BE66-FC9E-6431-6E05DEB1728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40E1CB-3FD2-C834-4304-969B4E0D40CC}"/>
              </a:ext>
            </a:extLst>
          </p:cNvPr>
          <p:cNvSpPr>
            <a:spLocks noGrp="1"/>
          </p:cNvSpPr>
          <p:nvPr>
            <p:ph type="dt" sz="half" idx="10"/>
          </p:nvPr>
        </p:nvSpPr>
        <p:spPr/>
        <p:txBody>
          <a:bodyPr/>
          <a:lstStyle/>
          <a:p>
            <a:fld id="{ABFB6660-9AA7-43DE-9220-6601AAC12307}" type="datetimeFigureOut">
              <a:rPr lang="en-US" smtClean="0"/>
              <a:t>9/7/2024</a:t>
            </a:fld>
            <a:endParaRPr lang="en-US"/>
          </a:p>
        </p:txBody>
      </p:sp>
      <p:sp>
        <p:nvSpPr>
          <p:cNvPr id="5" name="Footer Placeholder 4">
            <a:extLst>
              <a:ext uri="{FF2B5EF4-FFF2-40B4-BE49-F238E27FC236}">
                <a16:creationId xmlns:a16="http://schemas.microsoft.com/office/drawing/2014/main" id="{1B4BBB39-FF5B-3DDE-6BE6-3F0BD6CBB0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09B122-4C5C-1C73-C31D-5A839FD7EA83}"/>
              </a:ext>
            </a:extLst>
          </p:cNvPr>
          <p:cNvSpPr>
            <a:spLocks noGrp="1"/>
          </p:cNvSpPr>
          <p:nvPr>
            <p:ph type="sldNum" sz="quarter" idx="12"/>
          </p:nvPr>
        </p:nvSpPr>
        <p:spPr/>
        <p:txBody>
          <a:bodyPr/>
          <a:lstStyle/>
          <a:p>
            <a:fld id="{3E2F06AF-49C4-4A32-A70E-5522D14E2776}" type="slidenum">
              <a:rPr lang="en-US" smtClean="0"/>
              <a:t>‹#›</a:t>
            </a:fld>
            <a:endParaRPr lang="en-US"/>
          </a:p>
        </p:txBody>
      </p:sp>
    </p:spTree>
    <p:extLst>
      <p:ext uri="{BB962C8B-B14F-4D97-AF65-F5344CB8AC3E}">
        <p14:creationId xmlns:p14="http://schemas.microsoft.com/office/powerpoint/2010/main" val="270365972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8977963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8945314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0380587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695069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54958303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7980660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9/7/2024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1003219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9/7/2024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9444425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9/7/2024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7387511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9/7/2024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96708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F3066-DC2A-9381-A0CD-8D3E343EFC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D90BEDC-CD15-4902-734A-FCE7B65B78F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FFBBA0A-9122-AF8D-AC9E-B3DC46F57AB4}"/>
              </a:ext>
            </a:extLst>
          </p:cNvPr>
          <p:cNvSpPr>
            <a:spLocks noGrp="1"/>
          </p:cNvSpPr>
          <p:nvPr>
            <p:ph type="dt" sz="half" idx="10"/>
          </p:nvPr>
        </p:nvSpPr>
        <p:spPr/>
        <p:txBody>
          <a:bodyPr/>
          <a:lstStyle/>
          <a:p>
            <a:fld id="{ABFB6660-9AA7-43DE-9220-6601AAC12307}" type="datetimeFigureOut">
              <a:rPr lang="en-US" smtClean="0"/>
              <a:t>9/7/2024</a:t>
            </a:fld>
            <a:endParaRPr lang="en-US"/>
          </a:p>
        </p:txBody>
      </p:sp>
      <p:sp>
        <p:nvSpPr>
          <p:cNvPr id="5" name="Footer Placeholder 4">
            <a:extLst>
              <a:ext uri="{FF2B5EF4-FFF2-40B4-BE49-F238E27FC236}">
                <a16:creationId xmlns:a16="http://schemas.microsoft.com/office/drawing/2014/main" id="{A07A57E8-796E-4242-C418-A009FD145A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319B0A-D476-9F42-1173-8E59282FFA09}"/>
              </a:ext>
            </a:extLst>
          </p:cNvPr>
          <p:cNvSpPr>
            <a:spLocks noGrp="1"/>
          </p:cNvSpPr>
          <p:nvPr>
            <p:ph type="sldNum" sz="quarter" idx="12"/>
          </p:nvPr>
        </p:nvSpPr>
        <p:spPr/>
        <p:txBody>
          <a:bodyPr/>
          <a:lstStyle/>
          <a:p>
            <a:fld id="{3E2F06AF-49C4-4A32-A70E-5522D14E2776}" type="slidenum">
              <a:rPr lang="en-US" smtClean="0"/>
              <a:t>‹#›</a:t>
            </a:fld>
            <a:endParaRPr lang="en-US"/>
          </a:p>
        </p:txBody>
      </p:sp>
    </p:spTree>
    <p:extLst>
      <p:ext uri="{BB962C8B-B14F-4D97-AF65-F5344CB8AC3E}">
        <p14:creationId xmlns:p14="http://schemas.microsoft.com/office/powerpoint/2010/main" val="6593897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6FB3B-1D4C-E2C0-DE54-9E90FC9025B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E50AEB7-9C8C-5CB9-9180-2B59F388D17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288CCE1-5E7D-F265-42E8-BC121483D93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DCA2CAD-FEA8-FF1C-5379-DDC2AF1FBC80}"/>
              </a:ext>
            </a:extLst>
          </p:cNvPr>
          <p:cNvSpPr>
            <a:spLocks noGrp="1"/>
          </p:cNvSpPr>
          <p:nvPr>
            <p:ph type="dt" sz="half" idx="10"/>
          </p:nvPr>
        </p:nvSpPr>
        <p:spPr/>
        <p:txBody>
          <a:bodyPr/>
          <a:lstStyle/>
          <a:p>
            <a:fld id="{ABFB6660-9AA7-43DE-9220-6601AAC12307}" type="datetimeFigureOut">
              <a:rPr lang="en-US" smtClean="0"/>
              <a:t>9/7/2024</a:t>
            </a:fld>
            <a:endParaRPr lang="en-US"/>
          </a:p>
        </p:txBody>
      </p:sp>
      <p:sp>
        <p:nvSpPr>
          <p:cNvPr id="6" name="Footer Placeholder 5">
            <a:extLst>
              <a:ext uri="{FF2B5EF4-FFF2-40B4-BE49-F238E27FC236}">
                <a16:creationId xmlns:a16="http://schemas.microsoft.com/office/drawing/2014/main" id="{CFCA6ACF-5A8B-6E36-D737-3CA959EAEE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C2A793-49E4-A3CF-1973-DC4F2D38C8C7}"/>
              </a:ext>
            </a:extLst>
          </p:cNvPr>
          <p:cNvSpPr>
            <a:spLocks noGrp="1"/>
          </p:cNvSpPr>
          <p:nvPr>
            <p:ph type="sldNum" sz="quarter" idx="12"/>
          </p:nvPr>
        </p:nvSpPr>
        <p:spPr/>
        <p:txBody>
          <a:bodyPr/>
          <a:lstStyle/>
          <a:p>
            <a:fld id="{3E2F06AF-49C4-4A32-A70E-5522D14E2776}" type="slidenum">
              <a:rPr lang="en-US" smtClean="0"/>
              <a:t>‹#›</a:t>
            </a:fld>
            <a:endParaRPr lang="en-US"/>
          </a:p>
        </p:txBody>
      </p:sp>
    </p:spTree>
    <p:extLst>
      <p:ext uri="{BB962C8B-B14F-4D97-AF65-F5344CB8AC3E}">
        <p14:creationId xmlns:p14="http://schemas.microsoft.com/office/powerpoint/2010/main" val="31389050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2D932-03D8-AE28-2075-4F10DE76E7F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68D4B60-D667-8787-BD96-85821490FE6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E8692C9-B97F-9557-7242-3C83E2ACA3E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EBF51A-BE5E-453B-FDF2-63148DFC0F4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286F2D3-2C78-9CE7-197A-75263962D4F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A3EB8CD-96B4-54C8-D05A-74B66120867A}"/>
              </a:ext>
            </a:extLst>
          </p:cNvPr>
          <p:cNvSpPr>
            <a:spLocks noGrp="1"/>
          </p:cNvSpPr>
          <p:nvPr>
            <p:ph type="dt" sz="half" idx="10"/>
          </p:nvPr>
        </p:nvSpPr>
        <p:spPr/>
        <p:txBody>
          <a:bodyPr/>
          <a:lstStyle/>
          <a:p>
            <a:fld id="{ABFB6660-9AA7-43DE-9220-6601AAC12307}" type="datetimeFigureOut">
              <a:rPr lang="en-US" smtClean="0"/>
              <a:t>9/7/2024</a:t>
            </a:fld>
            <a:endParaRPr lang="en-US"/>
          </a:p>
        </p:txBody>
      </p:sp>
      <p:sp>
        <p:nvSpPr>
          <p:cNvPr id="8" name="Footer Placeholder 7">
            <a:extLst>
              <a:ext uri="{FF2B5EF4-FFF2-40B4-BE49-F238E27FC236}">
                <a16:creationId xmlns:a16="http://schemas.microsoft.com/office/drawing/2014/main" id="{C4718209-87DE-CCE6-337C-D7D1C0C2D1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A48A62F-E2C3-D59E-0F44-FAFC5519A56B}"/>
              </a:ext>
            </a:extLst>
          </p:cNvPr>
          <p:cNvSpPr>
            <a:spLocks noGrp="1"/>
          </p:cNvSpPr>
          <p:nvPr>
            <p:ph type="sldNum" sz="quarter" idx="12"/>
          </p:nvPr>
        </p:nvSpPr>
        <p:spPr/>
        <p:txBody>
          <a:bodyPr/>
          <a:lstStyle/>
          <a:p>
            <a:fld id="{3E2F06AF-49C4-4A32-A70E-5522D14E2776}" type="slidenum">
              <a:rPr lang="en-US" smtClean="0"/>
              <a:t>‹#›</a:t>
            </a:fld>
            <a:endParaRPr lang="en-US"/>
          </a:p>
        </p:txBody>
      </p:sp>
    </p:spTree>
    <p:extLst>
      <p:ext uri="{BB962C8B-B14F-4D97-AF65-F5344CB8AC3E}">
        <p14:creationId xmlns:p14="http://schemas.microsoft.com/office/powerpoint/2010/main" val="2196646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526CA-9988-1B80-2BD7-E2F5B59BF1F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96D6DE2-AD9B-2FE9-836B-F01804EA05A2}"/>
              </a:ext>
            </a:extLst>
          </p:cNvPr>
          <p:cNvSpPr>
            <a:spLocks noGrp="1"/>
          </p:cNvSpPr>
          <p:nvPr>
            <p:ph type="dt" sz="half" idx="10"/>
          </p:nvPr>
        </p:nvSpPr>
        <p:spPr/>
        <p:txBody>
          <a:bodyPr/>
          <a:lstStyle/>
          <a:p>
            <a:fld id="{ABFB6660-9AA7-43DE-9220-6601AAC12307}" type="datetimeFigureOut">
              <a:rPr lang="en-US" smtClean="0"/>
              <a:t>9/7/2024</a:t>
            </a:fld>
            <a:endParaRPr lang="en-US"/>
          </a:p>
        </p:txBody>
      </p:sp>
      <p:sp>
        <p:nvSpPr>
          <p:cNvPr id="4" name="Footer Placeholder 3">
            <a:extLst>
              <a:ext uri="{FF2B5EF4-FFF2-40B4-BE49-F238E27FC236}">
                <a16:creationId xmlns:a16="http://schemas.microsoft.com/office/drawing/2014/main" id="{EF332983-D3CA-16A1-4B8E-190270FB88F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020883A-F9A4-02C4-0ABC-BA3AE0F9A143}"/>
              </a:ext>
            </a:extLst>
          </p:cNvPr>
          <p:cNvSpPr>
            <a:spLocks noGrp="1"/>
          </p:cNvSpPr>
          <p:nvPr>
            <p:ph type="sldNum" sz="quarter" idx="12"/>
          </p:nvPr>
        </p:nvSpPr>
        <p:spPr/>
        <p:txBody>
          <a:bodyPr/>
          <a:lstStyle/>
          <a:p>
            <a:fld id="{3E2F06AF-49C4-4A32-A70E-5522D14E2776}" type="slidenum">
              <a:rPr lang="en-US" smtClean="0"/>
              <a:t>‹#›</a:t>
            </a:fld>
            <a:endParaRPr lang="en-US"/>
          </a:p>
        </p:txBody>
      </p:sp>
    </p:spTree>
    <p:extLst>
      <p:ext uri="{BB962C8B-B14F-4D97-AF65-F5344CB8AC3E}">
        <p14:creationId xmlns:p14="http://schemas.microsoft.com/office/powerpoint/2010/main" val="39535960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AB351A-DFCF-B8BC-9D89-3F280F182C82}"/>
              </a:ext>
            </a:extLst>
          </p:cNvPr>
          <p:cNvSpPr>
            <a:spLocks noGrp="1"/>
          </p:cNvSpPr>
          <p:nvPr>
            <p:ph type="dt" sz="half" idx="10"/>
          </p:nvPr>
        </p:nvSpPr>
        <p:spPr/>
        <p:txBody>
          <a:bodyPr/>
          <a:lstStyle/>
          <a:p>
            <a:fld id="{ABFB6660-9AA7-43DE-9220-6601AAC12307}" type="datetimeFigureOut">
              <a:rPr lang="en-US" smtClean="0"/>
              <a:t>9/7/2024</a:t>
            </a:fld>
            <a:endParaRPr lang="en-US"/>
          </a:p>
        </p:txBody>
      </p:sp>
      <p:sp>
        <p:nvSpPr>
          <p:cNvPr id="3" name="Footer Placeholder 2">
            <a:extLst>
              <a:ext uri="{FF2B5EF4-FFF2-40B4-BE49-F238E27FC236}">
                <a16:creationId xmlns:a16="http://schemas.microsoft.com/office/drawing/2014/main" id="{34668EEF-5914-BD06-B2B0-2C10FD2D0A9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6D76275-E945-DC52-FF9D-D1DFDE4FE4DF}"/>
              </a:ext>
            </a:extLst>
          </p:cNvPr>
          <p:cNvSpPr>
            <a:spLocks noGrp="1"/>
          </p:cNvSpPr>
          <p:nvPr>
            <p:ph type="sldNum" sz="quarter" idx="12"/>
          </p:nvPr>
        </p:nvSpPr>
        <p:spPr/>
        <p:txBody>
          <a:bodyPr/>
          <a:lstStyle/>
          <a:p>
            <a:fld id="{3E2F06AF-49C4-4A32-A70E-5522D14E2776}" type="slidenum">
              <a:rPr lang="en-US" smtClean="0"/>
              <a:t>‹#›</a:t>
            </a:fld>
            <a:endParaRPr lang="en-US"/>
          </a:p>
        </p:txBody>
      </p:sp>
    </p:spTree>
    <p:extLst>
      <p:ext uri="{BB962C8B-B14F-4D97-AF65-F5344CB8AC3E}">
        <p14:creationId xmlns:p14="http://schemas.microsoft.com/office/powerpoint/2010/main" val="36208241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CCA6E-F5A8-CE40-DED8-F8D4C48F1F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0F8DF99-0CAB-66C6-617F-38ADE08CFC9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A84F93C-3CC1-3F7C-12FD-ADD3C4447C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5EFEA1-76A8-9BCD-E2EF-41F4623D1933}"/>
              </a:ext>
            </a:extLst>
          </p:cNvPr>
          <p:cNvSpPr>
            <a:spLocks noGrp="1"/>
          </p:cNvSpPr>
          <p:nvPr>
            <p:ph type="dt" sz="half" idx="10"/>
          </p:nvPr>
        </p:nvSpPr>
        <p:spPr/>
        <p:txBody>
          <a:bodyPr/>
          <a:lstStyle/>
          <a:p>
            <a:fld id="{ABFB6660-9AA7-43DE-9220-6601AAC12307}" type="datetimeFigureOut">
              <a:rPr lang="en-US" smtClean="0"/>
              <a:t>9/7/2024</a:t>
            </a:fld>
            <a:endParaRPr lang="en-US"/>
          </a:p>
        </p:txBody>
      </p:sp>
      <p:sp>
        <p:nvSpPr>
          <p:cNvPr id="6" name="Footer Placeholder 5">
            <a:extLst>
              <a:ext uri="{FF2B5EF4-FFF2-40B4-BE49-F238E27FC236}">
                <a16:creationId xmlns:a16="http://schemas.microsoft.com/office/drawing/2014/main" id="{EF4D0B31-AC99-2A95-A946-5A6A0F556D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81CD04-5202-E352-EAE3-12E9F0A40D44}"/>
              </a:ext>
            </a:extLst>
          </p:cNvPr>
          <p:cNvSpPr>
            <a:spLocks noGrp="1"/>
          </p:cNvSpPr>
          <p:nvPr>
            <p:ph type="sldNum" sz="quarter" idx="12"/>
          </p:nvPr>
        </p:nvSpPr>
        <p:spPr/>
        <p:txBody>
          <a:bodyPr/>
          <a:lstStyle/>
          <a:p>
            <a:fld id="{3E2F06AF-49C4-4A32-A70E-5522D14E2776}" type="slidenum">
              <a:rPr lang="en-US" smtClean="0"/>
              <a:t>‹#›</a:t>
            </a:fld>
            <a:endParaRPr lang="en-US"/>
          </a:p>
        </p:txBody>
      </p:sp>
    </p:spTree>
    <p:extLst>
      <p:ext uri="{BB962C8B-B14F-4D97-AF65-F5344CB8AC3E}">
        <p14:creationId xmlns:p14="http://schemas.microsoft.com/office/powerpoint/2010/main" val="3998504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619192-EFFE-ABC5-9471-2F8A8FA90E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28D3068-1545-3DE5-40BE-695958B8BE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1A0F4C4-55B8-42B6-EA1E-362AF4ED25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95F81BA-5538-52E8-9BAD-2F5F38794134}"/>
              </a:ext>
            </a:extLst>
          </p:cNvPr>
          <p:cNvSpPr>
            <a:spLocks noGrp="1"/>
          </p:cNvSpPr>
          <p:nvPr>
            <p:ph type="dt" sz="half" idx="10"/>
          </p:nvPr>
        </p:nvSpPr>
        <p:spPr/>
        <p:txBody>
          <a:bodyPr/>
          <a:lstStyle/>
          <a:p>
            <a:fld id="{ABFB6660-9AA7-43DE-9220-6601AAC12307}" type="datetimeFigureOut">
              <a:rPr lang="en-US" smtClean="0"/>
              <a:t>9/7/2024</a:t>
            </a:fld>
            <a:endParaRPr lang="en-US"/>
          </a:p>
        </p:txBody>
      </p:sp>
      <p:sp>
        <p:nvSpPr>
          <p:cNvPr id="6" name="Footer Placeholder 5">
            <a:extLst>
              <a:ext uri="{FF2B5EF4-FFF2-40B4-BE49-F238E27FC236}">
                <a16:creationId xmlns:a16="http://schemas.microsoft.com/office/drawing/2014/main" id="{B67B334A-4EB5-F816-B0CB-5CE3480AE3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42CDA9-D819-4238-3982-405ADFF6BBF8}"/>
              </a:ext>
            </a:extLst>
          </p:cNvPr>
          <p:cNvSpPr>
            <a:spLocks noGrp="1"/>
          </p:cNvSpPr>
          <p:nvPr>
            <p:ph type="sldNum" sz="quarter" idx="12"/>
          </p:nvPr>
        </p:nvSpPr>
        <p:spPr/>
        <p:txBody>
          <a:bodyPr/>
          <a:lstStyle/>
          <a:p>
            <a:fld id="{3E2F06AF-49C4-4A32-A70E-5522D14E2776}" type="slidenum">
              <a:rPr lang="en-US" smtClean="0"/>
              <a:t>‹#›</a:t>
            </a:fld>
            <a:endParaRPr lang="en-US"/>
          </a:p>
        </p:txBody>
      </p:sp>
    </p:spTree>
    <p:extLst>
      <p:ext uri="{BB962C8B-B14F-4D97-AF65-F5344CB8AC3E}">
        <p14:creationId xmlns:p14="http://schemas.microsoft.com/office/powerpoint/2010/main" val="5738100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19" Type="http://schemas.openxmlformats.org/officeDocument/2006/relationships/image" Target="../media/image2.png"/><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065F9F0-DA4C-A8B9-46F7-FD44596ED1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693895E-50E5-E7A5-0B6C-F3F1F32815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A7AB12-BA30-A6B4-EEEE-B5C6F06454C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BFB6660-9AA7-43DE-9220-6601AAC12307}" type="datetimeFigureOut">
              <a:rPr lang="en-US" smtClean="0"/>
              <a:t>9/7/2024</a:t>
            </a:fld>
            <a:endParaRPr lang="en-US"/>
          </a:p>
        </p:txBody>
      </p:sp>
      <p:sp>
        <p:nvSpPr>
          <p:cNvPr id="5" name="Footer Placeholder 4">
            <a:extLst>
              <a:ext uri="{FF2B5EF4-FFF2-40B4-BE49-F238E27FC236}">
                <a16:creationId xmlns:a16="http://schemas.microsoft.com/office/drawing/2014/main" id="{CB5B3098-ABA8-B659-9D5E-F0C133C2350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14744D3-3005-C3F9-2FED-476BE383809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E2F06AF-49C4-4A32-A70E-5522D14E2776}" type="slidenum">
              <a:rPr lang="en-US" smtClean="0"/>
              <a:t>‹#›</a:t>
            </a:fld>
            <a:endParaRPr lang="en-US"/>
          </a:p>
        </p:txBody>
      </p:sp>
    </p:spTree>
    <p:extLst>
      <p:ext uri="{BB962C8B-B14F-4D97-AF65-F5344CB8AC3E}">
        <p14:creationId xmlns:p14="http://schemas.microsoft.com/office/powerpoint/2010/main" val="2687774331"/>
      </p:ext>
    </p:extLst>
  </p:cSld>
  <p:clrMap bg1="lt1" tx1="dk1" bg2="lt2" tx2="dk2" accent1="accent1" accent2="accent2" accent3="accent3" accent4="accent4" accent5="accent5" accent6="accent6" hlink="hlink" folHlink="folHlink"/>
  <p:sldLayoutIdLst>
    <p:sldLayoutId id="2147483776" r:id="rId1"/>
    <p:sldLayoutId id="2147483777" r:id="rId2"/>
    <p:sldLayoutId id="2147483778" r:id="rId3"/>
    <p:sldLayoutId id="2147483779" r:id="rId4"/>
    <p:sldLayoutId id="2147483780" r:id="rId5"/>
    <p:sldLayoutId id="2147483781" r:id="rId6"/>
    <p:sldLayoutId id="2147483782" r:id="rId7"/>
    <p:sldLayoutId id="2147483783" r:id="rId8"/>
    <p:sldLayoutId id="2147483784" r:id="rId9"/>
    <p:sldLayoutId id="2147483785" r:id="rId10"/>
    <p:sldLayoutId id="2147483786" r:id="rId11"/>
    <p:sldLayoutId id="2147483787"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9/7/2024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72917595"/>
      </p:ext>
    </p:extLst>
  </p:cSld>
  <p:clrMap bg1="dk1" tx1="lt1" bg2="dk2" tx2="lt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9.xml"/><Relationship Id="rId4" Type="http://schemas.openxmlformats.org/officeDocument/2006/relationships/image" Target="../media/image9.jpg"/></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hyperlink" Target="mailto:amromokhtar61@gmail.com" TargetMode="External"/><Relationship Id="rId2" Type="http://schemas.openxmlformats.org/officeDocument/2006/relationships/image" Target="../media/image13.jpeg"/><Relationship Id="rId1" Type="http://schemas.openxmlformats.org/officeDocument/2006/relationships/slideLayout" Target="../slideLayouts/slideLayout6.xml"/><Relationship Id="rId4" Type="http://schemas.openxmlformats.org/officeDocument/2006/relationships/hyperlink" Target="mailto:es-menatallah.ibrahim2025@alexu.edu.eg"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4.xml"/><Relationship Id="rId5" Type="http://schemas.openxmlformats.org/officeDocument/2006/relationships/image" Target="../media/image8.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eg"/><Relationship Id="rId7" Type="http://schemas.openxmlformats.org/officeDocument/2006/relationships/diagramColors" Target="../diagrams/colors1.xml"/><Relationship Id="rId2" Type="http://schemas.openxmlformats.org/officeDocument/2006/relationships/notesSlide" Target="../notesSlides/notesSlide4.xml"/><Relationship Id="rId1" Type="http://schemas.openxmlformats.org/officeDocument/2006/relationships/slideLayout" Target="../slideLayouts/slideLayout14.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4" name="Group 13">
            <a:extLst>
              <a:ext uri="{FF2B5EF4-FFF2-40B4-BE49-F238E27FC236}">
                <a16:creationId xmlns:a16="http://schemas.microsoft.com/office/drawing/2014/main" id="{5D1A9D8B-3117-4D9D-BDA4-DD81895098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467600" cy="6858000"/>
            <a:chOff x="7467600" y="0"/>
            <a:chExt cx="4724400" cy="6858000"/>
          </a:xfrm>
        </p:grpSpPr>
        <p:sp>
          <p:nvSpPr>
            <p:cNvPr id="15" name="Rectangle 14">
              <a:extLst>
                <a:ext uri="{FF2B5EF4-FFF2-40B4-BE49-F238E27FC236}">
                  <a16:creationId xmlns:a16="http://schemas.microsoft.com/office/drawing/2014/main" id="{A7877B25-8C10-4C8D-BC88-BF3C557F8F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4F0DD86-96CD-4F5F-BA4D-FFC17F2D6C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8" name="Freeform: Shape 17">
            <a:extLst>
              <a:ext uri="{FF2B5EF4-FFF2-40B4-BE49-F238E27FC236}">
                <a16:creationId xmlns:a16="http://schemas.microsoft.com/office/drawing/2014/main" id="{BD92035A-AA2F-4CD8-A556-1CE8BDEC7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69701"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20" name="Rectangle 19">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990600"/>
            <a:ext cx="112776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p:cNvSpPr>
            <a:spLocks noGrp="1"/>
          </p:cNvSpPr>
          <p:nvPr>
            <p:ph type="title"/>
          </p:nvPr>
        </p:nvSpPr>
        <p:spPr>
          <a:xfrm>
            <a:off x="1143000" y="1676400"/>
            <a:ext cx="3810000" cy="3505200"/>
          </a:xfrm>
        </p:spPr>
        <p:txBody>
          <a:bodyPr vert="horz" lIns="91440" tIns="45720" rIns="91440" bIns="45720" rtlCol="0" anchor="t">
            <a:normAutofit/>
          </a:bodyPr>
          <a:lstStyle/>
          <a:p>
            <a:r>
              <a:rPr lang="en-US" sz="4000" kern="1200">
                <a:solidFill>
                  <a:schemeClr val="tx1"/>
                </a:solidFill>
                <a:latin typeface="+mj-lt"/>
                <a:ea typeface="+mj-ea"/>
                <a:cs typeface="+mj-cs"/>
              </a:rPr>
              <a:t>Proposal for Indoor Building Solutions</a:t>
            </a:r>
          </a:p>
        </p:txBody>
      </p:sp>
      <p:sp>
        <p:nvSpPr>
          <p:cNvPr id="7" name="Rectangle 6"/>
          <p:cNvSpPr/>
          <p:nvPr/>
        </p:nvSpPr>
        <p:spPr>
          <a:xfrm>
            <a:off x="5181604" y="1676400"/>
            <a:ext cx="5638796" cy="3505200"/>
          </a:xfrm>
          <a:prstGeom prst="rect">
            <a:avLst/>
          </a:prstGeom>
        </p:spPr>
        <p:txBody>
          <a:bodyPr vert="horz" lIns="91440" tIns="45720" rIns="91440" bIns="45720" rtlCol="0">
            <a:normAutofit/>
          </a:bodyPr>
          <a:lstStyle/>
          <a:p>
            <a:pPr indent="-228600" fontAlgn="base">
              <a:lnSpc>
                <a:spcPct val="90000"/>
              </a:lnSpc>
              <a:spcBef>
                <a:spcPct val="0"/>
              </a:spcBef>
              <a:spcAft>
                <a:spcPts val="600"/>
              </a:spcAft>
              <a:buFont typeface="Arial" panose="020B0604020202020204" pitchFamily="34" charset="0"/>
              <a:buChar char="•"/>
            </a:pPr>
            <a:r>
              <a:rPr lang="en-US" sz="1500" b="1">
                <a:solidFill>
                  <a:schemeClr val="tx1">
                    <a:alpha val="55000"/>
                  </a:schemeClr>
                </a:solidFill>
              </a:rPr>
              <a:t>Team Members</a:t>
            </a:r>
            <a:r>
              <a:rPr lang="en-US" sz="1500">
                <a:solidFill>
                  <a:schemeClr val="tx1">
                    <a:alpha val="55000"/>
                  </a:schemeClr>
                </a:solidFill>
              </a:rPr>
              <a:t>:</a:t>
            </a:r>
            <a:r>
              <a:rPr lang="en-US" altLang="en-US" sz="1500">
                <a:solidFill>
                  <a:schemeClr val="tx1">
                    <a:alpha val="55000"/>
                  </a:schemeClr>
                </a:solidFill>
              </a:rPr>
              <a:t> </a:t>
            </a:r>
          </a:p>
          <a:p>
            <a:pPr marL="315468" lvl="1" indent="-228600" fontAlgn="base">
              <a:lnSpc>
                <a:spcPct val="90000"/>
              </a:lnSpc>
              <a:spcBef>
                <a:spcPct val="0"/>
              </a:spcBef>
              <a:spcAft>
                <a:spcPts val="600"/>
              </a:spcAft>
              <a:buFont typeface="Arial" panose="020B0604020202020204" pitchFamily="34" charset="0"/>
              <a:buChar char="•"/>
            </a:pPr>
            <a:r>
              <a:rPr lang="en-US" altLang="en-US" sz="1500">
                <a:solidFill>
                  <a:schemeClr val="tx1">
                    <a:alpha val="55000"/>
                  </a:schemeClr>
                </a:solidFill>
              </a:rPr>
              <a:t>Mennatullah Ebrahem Mohamed  </a:t>
            </a:r>
            <a:r>
              <a:rPr lang="en-US" altLang="en-US" sz="1500" b="1">
                <a:solidFill>
                  <a:schemeClr val="tx1">
                    <a:alpha val="55000"/>
                  </a:schemeClr>
                </a:solidFill>
              </a:rPr>
              <a:t>“Team leader’’</a:t>
            </a:r>
          </a:p>
          <a:p>
            <a:pPr marL="315468" lvl="1" indent="-228600" fontAlgn="base">
              <a:lnSpc>
                <a:spcPct val="90000"/>
              </a:lnSpc>
              <a:spcBef>
                <a:spcPct val="0"/>
              </a:spcBef>
              <a:spcAft>
                <a:spcPts val="600"/>
              </a:spcAft>
              <a:buFont typeface="Arial" panose="020B0604020202020204" pitchFamily="34" charset="0"/>
              <a:buChar char="•"/>
            </a:pPr>
            <a:r>
              <a:rPr lang="en-US" altLang="en-US" sz="1500">
                <a:solidFill>
                  <a:schemeClr val="tx1">
                    <a:alpha val="55000"/>
                  </a:schemeClr>
                </a:solidFill>
              </a:rPr>
              <a:t>Yara Khaled Hassan</a:t>
            </a:r>
          </a:p>
          <a:p>
            <a:pPr marL="315468" lvl="1" indent="-228600" fontAlgn="base">
              <a:lnSpc>
                <a:spcPct val="90000"/>
              </a:lnSpc>
              <a:spcBef>
                <a:spcPct val="0"/>
              </a:spcBef>
              <a:spcAft>
                <a:spcPts val="600"/>
              </a:spcAft>
              <a:buFont typeface="Arial" panose="020B0604020202020204" pitchFamily="34" charset="0"/>
              <a:buChar char="•"/>
            </a:pPr>
            <a:r>
              <a:rPr lang="en-US" altLang="en-US" sz="1500">
                <a:solidFill>
                  <a:schemeClr val="tx1">
                    <a:alpha val="55000"/>
                  </a:schemeClr>
                </a:solidFill>
              </a:rPr>
              <a:t>Sama Essam Eldin Hassam </a:t>
            </a:r>
          </a:p>
          <a:p>
            <a:pPr marL="315468" lvl="1" indent="-228600" fontAlgn="base">
              <a:lnSpc>
                <a:spcPct val="90000"/>
              </a:lnSpc>
              <a:spcBef>
                <a:spcPct val="0"/>
              </a:spcBef>
              <a:spcAft>
                <a:spcPts val="600"/>
              </a:spcAft>
              <a:buFont typeface="Arial" panose="020B0604020202020204" pitchFamily="34" charset="0"/>
              <a:buChar char="•"/>
            </a:pPr>
            <a:r>
              <a:rPr lang="en-US" altLang="en-US" sz="1500">
                <a:solidFill>
                  <a:schemeClr val="tx1">
                    <a:alpha val="55000"/>
                  </a:schemeClr>
                </a:solidFill>
              </a:rPr>
              <a:t>Mohamed Ahmed Khedr</a:t>
            </a:r>
          </a:p>
          <a:p>
            <a:pPr marL="315468" lvl="1" indent="-228600" fontAlgn="base">
              <a:lnSpc>
                <a:spcPct val="90000"/>
              </a:lnSpc>
              <a:spcBef>
                <a:spcPct val="0"/>
              </a:spcBef>
              <a:spcAft>
                <a:spcPts val="600"/>
              </a:spcAft>
              <a:buFont typeface="Arial" panose="020B0604020202020204" pitchFamily="34" charset="0"/>
              <a:buChar char="•"/>
            </a:pPr>
            <a:r>
              <a:rPr lang="en-US" altLang="en-US" sz="1500">
                <a:solidFill>
                  <a:schemeClr val="tx1">
                    <a:alpha val="55000"/>
                  </a:schemeClr>
                </a:solidFill>
              </a:rPr>
              <a:t>Salma Mohamed El Sayed </a:t>
            </a:r>
          </a:p>
          <a:p>
            <a:pPr indent="-228600" fontAlgn="base">
              <a:lnSpc>
                <a:spcPct val="90000"/>
              </a:lnSpc>
              <a:spcBef>
                <a:spcPct val="0"/>
              </a:spcBef>
              <a:spcAft>
                <a:spcPts val="600"/>
              </a:spcAft>
              <a:buFont typeface="Arial" panose="020B0604020202020204" pitchFamily="34" charset="0"/>
              <a:buChar char="•"/>
            </a:pPr>
            <a:endParaRPr lang="en-US" altLang="en-US" sz="1500" b="1">
              <a:solidFill>
                <a:schemeClr val="tx1">
                  <a:alpha val="55000"/>
                </a:schemeClr>
              </a:solidFill>
            </a:endParaRPr>
          </a:p>
          <a:p>
            <a:pPr indent="-228600" fontAlgn="base">
              <a:lnSpc>
                <a:spcPct val="90000"/>
              </a:lnSpc>
              <a:spcBef>
                <a:spcPct val="0"/>
              </a:spcBef>
              <a:spcAft>
                <a:spcPts val="600"/>
              </a:spcAft>
              <a:buFont typeface="Arial" panose="020B0604020202020204" pitchFamily="34" charset="0"/>
              <a:buChar char="•"/>
            </a:pPr>
            <a:r>
              <a:rPr lang="en-US" altLang="en-US" sz="1500" b="1">
                <a:solidFill>
                  <a:schemeClr val="tx1">
                    <a:alpha val="55000"/>
                  </a:schemeClr>
                </a:solidFill>
              </a:rPr>
              <a:t>Project Supervisor:  Dr. Mohamed Amr </a:t>
            </a:r>
            <a:r>
              <a:rPr lang="en-US" sz="1500" b="1">
                <a:solidFill>
                  <a:schemeClr val="tx1">
                    <a:alpha val="55000"/>
                  </a:schemeClr>
                </a:solidFill>
              </a:rPr>
              <a:t>Mukhtar</a:t>
            </a:r>
          </a:p>
          <a:p>
            <a:pPr indent="-228600" fontAlgn="base">
              <a:lnSpc>
                <a:spcPct val="90000"/>
              </a:lnSpc>
              <a:spcBef>
                <a:spcPct val="0"/>
              </a:spcBef>
              <a:spcAft>
                <a:spcPts val="600"/>
              </a:spcAft>
              <a:buFont typeface="Arial" panose="020B0604020202020204" pitchFamily="34" charset="0"/>
              <a:buChar char="•"/>
            </a:pPr>
            <a:endParaRPr lang="en-US" sz="1500" b="1">
              <a:solidFill>
                <a:schemeClr val="tx1">
                  <a:alpha val="55000"/>
                </a:schemeClr>
              </a:solidFill>
            </a:endParaRPr>
          </a:p>
          <a:p>
            <a:pPr indent="-228600" fontAlgn="base">
              <a:lnSpc>
                <a:spcPct val="90000"/>
              </a:lnSpc>
              <a:spcBef>
                <a:spcPct val="0"/>
              </a:spcBef>
              <a:spcAft>
                <a:spcPts val="600"/>
              </a:spcAft>
              <a:buFont typeface="Arial" panose="020B0604020202020204" pitchFamily="34" charset="0"/>
              <a:buChar char="•"/>
            </a:pPr>
            <a:r>
              <a:rPr lang="en-US" sz="1500">
                <a:solidFill>
                  <a:schemeClr val="tx1">
                    <a:alpha val="55000"/>
                  </a:schemeClr>
                </a:solidFill>
              </a:rPr>
              <a:t>This proposal is developed by students from the Faculty of Engineering, Electronic &amp; Communication Department, Alexandria University.</a:t>
            </a:r>
          </a:p>
          <a:p>
            <a:pPr lvl="0" indent="-228600" fontAlgn="base">
              <a:lnSpc>
                <a:spcPct val="90000"/>
              </a:lnSpc>
              <a:spcBef>
                <a:spcPct val="0"/>
              </a:spcBef>
              <a:spcAft>
                <a:spcPts val="600"/>
              </a:spcAft>
              <a:buFont typeface="Arial" panose="020B0604020202020204" pitchFamily="34" charset="0"/>
              <a:buChar char="•"/>
            </a:pPr>
            <a:endParaRPr lang="en-US" altLang="en-US" sz="1500">
              <a:solidFill>
                <a:schemeClr val="tx1">
                  <a:alpha val="55000"/>
                </a:schemeClr>
              </a:solidFill>
            </a:endParaRPr>
          </a:p>
        </p:txBody>
      </p:sp>
    </p:spTree>
    <p:extLst>
      <p:ext uri="{BB962C8B-B14F-4D97-AF65-F5344CB8AC3E}">
        <p14:creationId xmlns:p14="http://schemas.microsoft.com/office/powerpoint/2010/main" val="27911498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17EF01E5-AE79-4E98-9327-C138B8EAC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8" name="Picture 2">
            <a:extLst>
              <a:ext uri="{FF2B5EF4-FFF2-40B4-BE49-F238E27FC236}">
                <a16:creationId xmlns:a16="http://schemas.microsoft.com/office/drawing/2014/main" id="{D79F3BA7-CC68-49B9-BE94-0F48FAC0832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2">
            <a:extLst>
              <a:ext uri="{FF2B5EF4-FFF2-40B4-BE49-F238E27FC236}">
                <a16:creationId xmlns:a16="http://schemas.microsoft.com/office/drawing/2014/main" id="{3455836A-A023-4D3C-9A1D-B276576C73A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 computer screen shot of a map&#10;&#10;Description automatically generated">
            <a:extLst>
              <a:ext uri="{FF2B5EF4-FFF2-40B4-BE49-F238E27FC236}">
                <a16:creationId xmlns:a16="http://schemas.microsoft.com/office/drawing/2014/main" id="{CAE0DE54-F23C-DAE4-EF65-EB8A1AE294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1050" y="500062"/>
            <a:ext cx="10629900" cy="5857875"/>
          </a:xfrm>
          <a:prstGeom prst="rect">
            <a:avLst/>
          </a:prstGeom>
        </p:spPr>
      </p:pic>
    </p:spTree>
    <p:extLst>
      <p:ext uri="{BB962C8B-B14F-4D97-AF65-F5344CB8AC3E}">
        <p14:creationId xmlns:p14="http://schemas.microsoft.com/office/powerpoint/2010/main" val="12135659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omputer screen shot of a building&#10;&#10;Description automatically generated">
            <a:extLst>
              <a:ext uri="{FF2B5EF4-FFF2-40B4-BE49-F238E27FC236}">
                <a16:creationId xmlns:a16="http://schemas.microsoft.com/office/drawing/2014/main" id="{ED150C6D-6AFF-D4EA-1508-288498C66E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1000786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2" name="Rectangle 91">
            <a:extLst>
              <a:ext uri="{FF2B5EF4-FFF2-40B4-BE49-F238E27FC236}">
                <a16:creationId xmlns:a16="http://schemas.microsoft.com/office/drawing/2014/main" id="{A6D37EE4-EA1B-46EE-A54B-5233C63C9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AACD71-A955-A40B-5671-2A621F40C37A}"/>
              </a:ext>
            </a:extLst>
          </p:cNvPr>
          <p:cNvSpPr>
            <a:spLocks noGrp="1"/>
          </p:cNvSpPr>
          <p:nvPr>
            <p:ph type="title"/>
          </p:nvPr>
        </p:nvSpPr>
        <p:spPr>
          <a:xfrm>
            <a:off x="572493" y="238539"/>
            <a:ext cx="11047013" cy="1434415"/>
          </a:xfrm>
        </p:spPr>
        <p:txBody>
          <a:bodyPr anchor="b">
            <a:normAutofit/>
          </a:bodyPr>
          <a:lstStyle/>
          <a:p>
            <a:r>
              <a:rPr lang="en-US" sz="3000"/>
              <a:t>Eventum solutions a pioneer in telecommunications and IT services</a:t>
            </a:r>
            <a:br>
              <a:rPr lang="en-US" sz="3000"/>
            </a:br>
            <a:r>
              <a:rPr lang="en-US" sz="3000"/>
              <a:t>  </a:t>
            </a:r>
          </a:p>
        </p:txBody>
      </p:sp>
      <p:sp>
        <p:nvSpPr>
          <p:cNvPr id="93" name="sketch line">
            <a:extLst>
              <a:ext uri="{FF2B5EF4-FFF2-40B4-BE49-F238E27FC236}">
                <a16:creationId xmlns:a16="http://schemas.microsoft.com/office/drawing/2014/main" id="{927D5270-6648-4CC1-8F78-48BE299CA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767709"/>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red square with white text&#10;&#10;Description automatically generated">
            <a:extLst>
              <a:ext uri="{FF2B5EF4-FFF2-40B4-BE49-F238E27FC236}">
                <a16:creationId xmlns:a16="http://schemas.microsoft.com/office/drawing/2014/main" id="{E3EF8993-0133-350E-B99B-64D65737B452}"/>
              </a:ext>
            </a:extLst>
          </p:cNvPr>
          <p:cNvPicPr>
            <a:picLocks noChangeAspect="1"/>
          </p:cNvPicPr>
          <p:nvPr/>
        </p:nvPicPr>
        <p:blipFill>
          <a:blip r:embed="rId2">
            <a:extLst>
              <a:ext uri="{28A0092B-C50C-407E-A947-70E740481C1C}">
                <a14:useLocalDpi xmlns:a14="http://schemas.microsoft.com/office/drawing/2010/main" val="0"/>
              </a:ext>
            </a:extLst>
          </a:blip>
          <a:srcRect l="2781" r="2959" b="-1"/>
          <a:stretch/>
        </p:blipFill>
        <p:spPr>
          <a:xfrm>
            <a:off x="572492" y="2002056"/>
            <a:ext cx="3943849" cy="4184060"/>
          </a:xfrm>
          <a:custGeom>
            <a:avLst/>
            <a:gdLst/>
            <a:ahLst/>
            <a:cxnLst/>
            <a:rect l="l" t="t" r="r" b="b"/>
            <a:pathLst>
              <a:path w="3807743" h="6307845">
                <a:moveTo>
                  <a:pt x="723201" y="386"/>
                </a:moveTo>
                <a:cubicBezTo>
                  <a:pt x="853884" y="-4204"/>
                  <a:pt x="1013493" y="33912"/>
                  <a:pt x="1176100" y="22622"/>
                </a:cubicBezTo>
                <a:cubicBezTo>
                  <a:pt x="1230302" y="18859"/>
                  <a:pt x="1281736" y="20622"/>
                  <a:pt x="1331852" y="24473"/>
                </a:cubicBezTo>
                <a:lnTo>
                  <a:pt x="1439547" y="34944"/>
                </a:lnTo>
                <a:lnTo>
                  <a:pt x="1484197" y="36226"/>
                </a:lnTo>
                <a:cubicBezTo>
                  <a:pt x="1535166" y="35421"/>
                  <a:pt x="1586369" y="31625"/>
                  <a:pt x="1636625" y="22622"/>
                </a:cubicBezTo>
                <a:cubicBezTo>
                  <a:pt x="1686882" y="13619"/>
                  <a:pt x="1729837" y="10653"/>
                  <a:pt x="1768740" y="10885"/>
                </a:cubicBezTo>
                <a:lnTo>
                  <a:pt x="1829538" y="15086"/>
                </a:lnTo>
                <a:lnTo>
                  <a:pt x="1869968" y="7996"/>
                </a:lnTo>
                <a:cubicBezTo>
                  <a:pt x="1953577" y="-31"/>
                  <a:pt x="2036989" y="9808"/>
                  <a:pt x="2112925" y="20118"/>
                </a:cubicBezTo>
                <a:lnTo>
                  <a:pt x="2119331" y="20977"/>
                </a:lnTo>
                <a:lnTo>
                  <a:pt x="2221855" y="13374"/>
                </a:lnTo>
                <a:cubicBezTo>
                  <a:pt x="2261207" y="12845"/>
                  <a:pt x="2298379" y="14359"/>
                  <a:pt x="2333484" y="16393"/>
                </a:cubicBezTo>
                <a:lnTo>
                  <a:pt x="2372613" y="18812"/>
                </a:lnTo>
                <a:lnTo>
                  <a:pt x="2404945" y="9387"/>
                </a:lnTo>
                <a:cubicBezTo>
                  <a:pt x="2452532" y="1754"/>
                  <a:pt x="2506192" y="9333"/>
                  <a:pt x="2561622" y="17814"/>
                </a:cubicBezTo>
                <a:lnTo>
                  <a:pt x="2583950" y="20591"/>
                </a:lnTo>
                <a:lnTo>
                  <a:pt x="2643527" y="20319"/>
                </a:lnTo>
                <a:cubicBezTo>
                  <a:pt x="2669677" y="20426"/>
                  <a:pt x="2697963" y="20717"/>
                  <a:pt x="2727392" y="21103"/>
                </a:cubicBezTo>
                <a:lnTo>
                  <a:pt x="2786908" y="21989"/>
                </a:lnTo>
                <a:lnTo>
                  <a:pt x="2846459" y="13267"/>
                </a:lnTo>
                <a:cubicBezTo>
                  <a:pt x="2896401" y="10176"/>
                  <a:pt x="2960607" y="12733"/>
                  <a:pt x="3036361" y="17072"/>
                </a:cubicBezTo>
                <a:lnTo>
                  <a:pt x="3129100" y="22671"/>
                </a:lnTo>
                <a:lnTo>
                  <a:pt x="3130653" y="22622"/>
                </a:lnTo>
                <a:cubicBezTo>
                  <a:pt x="3178874" y="19804"/>
                  <a:pt x="3260845" y="26231"/>
                  <a:pt x="3352422" y="32691"/>
                </a:cubicBezTo>
                <a:lnTo>
                  <a:pt x="3362608" y="33356"/>
                </a:lnTo>
                <a:lnTo>
                  <a:pt x="3446036" y="35579"/>
                </a:lnTo>
                <a:cubicBezTo>
                  <a:pt x="3550323" y="36566"/>
                  <a:pt x="3662083" y="33535"/>
                  <a:pt x="3778601" y="22622"/>
                </a:cubicBezTo>
                <a:cubicBezTo>
                  <a:pt x="3793981" y="243672"/>
                  <a:pt x="3764152" y="318695"/>
                  <a:pt x="3778601" y="467157"/>
                </a:cubicBezTo>
                <a:cubicBezTo>
                  <a:pt x="3790077" y="557563"/>
                  <a:pt x="3783697" y="684218"/>
                  <a:pt x="3777639" y="811856"/>
                </a:cubicBezTo>
                <a:lnTo>
                  <a:pt x="3773760" y="922625"/>
                </a:lnTo>
                <a:lnTo>
                  <a:pt x="3778601" y="974384"/>
                </a:lnTo>
                <a:cubicBezTo>
                  <a:pt x="3785784" y="1003717"/>
                  <a:pt x="3785160" y="1041120"/>
                  <a:pt x="3781239" y="1085904"/>
                </a:cubicBezTo>
                <a:lnTo>
                  <a:pt x="3776107" y="1132519"/>
                </a:lnTo>
                <a:lnTo>
                  <a:pt x="3778601" y="1162456"/>
                </a:lnTo>
                <a:cubicBezTo>
                  <a:pt x="3791360" y="1256797"/>
                  <a:pt x="3774958" y="1367020"/>
                  <a:pt x="3763568" y="1469787"/>
                </a:cubicBezTo>
                <a:lnTo>
                  <a:pt x="3758806" y="1520515"/>
                </a:lnTo>
                <a:lnTo>
                  <a:pt x="3760417" y="1549437"/>
                </a:lnTo>
                <a:cubicBezTo>
                  <a:pt x="3764298" y="1588133"/>
                  <a:pt x="3770171" y="1628243"/>
                  <a:pt x="3778601" y="1669683"/>
                </a:cubicBezTo>
                <a:cubicBezTo>
                  <a:pt x="3846039" y="2001203"/>
                  <a:pt x="3774784" y="2142285"/>
                  <a:pt x="3778601" y="2364982"/>
                </a:cubicBezTo>
                <a:lnTo>
                  <a:pt x="3776565" y="2406088"/>
                </a:lnTo>
                <a:lnTo>
                  <a:pt x="3778601" y="2427673"/>
                </a:lnTo>
                <a:cubicBezTo>
                  <a:pt x="3821357" y="2695960"/>
                  <a:pt x="3735684" y="2699438"/>
                  <a:pt x="3778601" y="2809517"/>
                </a:cubicBezTo>
                <a:cubicBezTo>
                  <a:pt x="3789330" y="2837037"/>
                  <a:pt x="3791666" y="2872927"/>
                  <a:pt x="3789892" y="2914654"/>
                </a:cubicBezTo>
                <a:lnTo>
                  <a:pt x="3784971" y="2966248"/>
                </a:lnTo>
                <a:lnTo>
                  <a:pt x="3796722" y="3024078"/>
                </a:lnTo>
                <a:cubicBezTo>
                  <a:pt x="3809238" y="3115139"/>
                  <a:pt x="3806232" y="3210898"/>
                  <a:pt x="3799338" y="3302850"/>
                </a:cubicBezTo>
                <a:lnTo>
                  <a:pt x="3787405" y="3438354"/>
                </a:lnTo>
                <a:lnTo>
                  <a:pt x="3790719" y="3460532"/>
                </a:lnTo>
                <a:cubicBezTo>
                  <a:pt x="3797323" y="3541872"/>
                  <a:pt x="3789007" y="3624193"/>
                  <a:pt x="3780361" y="3709762"/>
                </a:cubicBezTo>
                <a:lnTo>
                  <a:pt x="3780169" y="3712283"/>
                </a:lnTo>
                <a:lnTo>
                  <a:pt x="3781239" y="3768266"/>
                </a:lnTo>
                <a:cubicBezTo>
                  <a:pt x="3780994" y="3815588"/>
                  <a:pt x="3779902" y="3863939"/>
                  <a:pt x="3778794" y="3912511"/>
                </a:cubicBezTo>
                <a:lnTo>
                  <a:pt x="3776324" y="4054010"/>
                </a:lnTo>
                <a:lnTo>
                  <a:pt x="3778601" y="4074733"/>
                </a:lnTo>
                <a:cubicBezTo>
                  <a:pt x="3822365" y="4336760"/>
                  <a:pt x="3765189" y="4482586"/>
                  <a:pt x="3778601" y="4644650"/>
                </a:cubicBezTo>
                <a:cubicBezTo>
                  <a:pt x="3781954" y="4685166"/>
                  <a:pt x="3782850" y="4718916"/>
                  <a:pt x="3782504" y="4749344"/>
                </a:cubicBezTo>
                <a:lnTo>
                  <a:pt x="3780512" y="4796832"/>
                </a:lnTo>
                <a:lnTo>
                  <a:pt x="3786260" y="4877451"/>
                </a:lnTo>
                <a:cubicBezTo>
                  <a:pt x="3786165" y="4918212"/>
                  <a:pt x="3784020" y="4964155"/>
                  <a:pt x="3781623" y="5015963"/>
                </a:cubicBezTo>
                <a:lnTo>
                  <a:pt x="3779076" y="5087925"/>
                </a:lnTo>
                <a:lnTo>
                  <a:pt x="3779599" y="5155456"/>
                </a:lnTo>
                <a:lnTo>
                  <a:pt x="3775907" y="5219073"/>
                </a:lnTo>
                <a:lnTo>
                  <a:pt x="3778601" y="5402640"/>
                </a:lnTo>
                <a:cubicBezTo>
                  <a:pt x="3780494" y="5441637"/>
                  <a:pt x="3781680" y="5475146"/>
                  <a:pt x="3782335" y="5504141"/>
                </a:cubicBezTo>
                <a:lnTo>
                  <a:pt x="3782798" y="5566951"/>
                </a:lnTo>
                <a:lnTo>
                  <a:pt x="3786885" y="5599303"/>
                </a:lnTo>
                <a:cubicBezTo>
                  <a:pt x="3799534" y="5776838"/>
                  <a:pt x="3769350" y="6111156"/>
                  <a:pt x="3778601" y="6291711"/>
                </a:cubicBezTo>
                <a:cubicBezTo>
                  <a:pt x="3687392" y="6306733"/>
                  <a:pt x="3632350" y="6304889"/>
                  <a:pt x="3574752" y="6300212"/>
                </a:cubicBezTo>
                <a:lnTo>
                  <a:pt x="3545837" y="6297718"/>
                </a:lnTo>
                <a:lnTo>
                  <a:pt x="3527963" y="6296834"/>
                </a:lnTo>
                <a:cubicBezTo>
                  <a:pt x="3482151" y="6294419"/>
                  <a:pt x="3430025" y="6291672"/>
                  <a:pt x="3355561" y="6291711"/>
                </a:cubicBezTo>
                <a:cubicBezTo>
                  <a:pt x="3304843" y="6293555"/>
                  <a:pt x="3262749" y="6292377"/>
                  <a:pt x="3225711" y="6290098"/>
                </a:cubicBezTo>
                <a:lnTo>
                  <a:pt x="3218247" y="6289525"/>
                </a:lnTo>
                <a:lnTo>
                  <a:pt x="3198550" y="6289212"/>
                </a:lnTo>
                <a:cubicBezTo>
                  <a:pt x="3144315" y="6287803"/>
                  <a:pt x="3088976" y="6286105"/>
                  <a:pt x="3034921" y="6284968"/>
                </a:cubicBezTo>
                <a:lnTo>
                  <a:pt x="2973802" y="6284626"/>
                </a:lnTo>
                <a:lnTo>
                  <a:pt x="2932520" y="6291711"/>
                </a:lnTo>
                <a:cubicBezTo>
                  <a:pt x="2893699" y="6300111"/>
                  <a:pt x="2847670" y="6301992"/>
                  <a:pt x="2797581" y="6300669"/>
                </a:cubicBezTo>
                <a:lnTo>
                  <a:pt x="2672392" y="6292599"/>
                </a:lnTo>
                <a:lnTo>
                  <a:pt x="2629726" y="6293120"/>
                </a:lnTo>
                <a:lnTo>
                  <a:pt x="2540544" y="6284698"/>
                </a:lnTo>
                <a:lnTo>
                  <a:pt x="2473475" y="6280786"/>
                </a:lnTo>
                <a:cubicBezTo>
                  <a:pt x="2419724" y="6279900"/>
                  <a:pt x="2368202" y="6282437"/>
                  <a:pt x="2322057" y="6291711"/>
                </a:cubicBezTo>
                <a:cubicBezTo>
                  <a:pt x="2275912" y="6300985"/>
                  <a:pt x="2236301" y="6305003"/>
                  <a:pt x="2199195" y="6305968"/>
                </a:cubicBezTo>
                <a:lnTo>
                  <a:pt x="2094190" y="6302012"/>
                </a:lnTo>
                <a:lnTo>
                  <a:pt x="2029724" y="6307766"/>
                </a:lnTo>
                <a:cubicBezTo>
                  <a:pt x="1971866" y="6308389"/>
                  <a:pt x="1916420" y="6305265"/>
                  <a:pt x="1864312" y="6301339"/>
                </a:cubicBezTo>
                <a:lnTo>
                  <a:pt x="1761307" y="6293375"/>
                </a:lnTo>
                <a:lnTo>
                  <a:pt x="1745972" y="6293782"/>
                </a:lnTo>
                <a:cubicBezTo>
                  <a:pt x="1699734" y="6294177"/>
                  <a:pt x="1664143" y="6292827"/>
                  <a:pt x="1633352" y="6291083"/>
                </a:cubicBezTo>
                <a:lnTo>
                  <a:pt x="1621369" y="6290324"/>
                </a:lnTo>
                <a:lnTo>
                  <a:pt x="1599140" y="6291711"/>
                </a:lnTo>
                <a:cubicBezTo>
                  <a:pt x="1564093" y="6296354"/>
                  <a:pt x="1527169" y="6296254"/>
                  <a:pt x="1488567" y="6294097"/>
                </a:cubicBezTo>
                <a:lnTo>
                  <a:pt x="1429716" y="6289243"/>
                </a:lnTo>
                <a:lnTo>
                  <a:pt x="1401008" y="6291711"/>
                </a:lnTo>
                <a:cubicBezTo>
                  <a:pt x="1314301" y="6301163"/>
                  <a:pt x="1222976" y="6299856"/>
                  <a:pt x="1127367" y="6296839"/>
                </a:cubicBezTo>
                <a:lnTo>
                  <a:pt x="1062601" y="6295730"/>
                </a:lnTo>
                <a:lnTo>
                  <a:pt x="964991" y="6305909"/>
                </a:lnTo>
                <a:cubicBezTo>
                  <a:pt x="833250" y="6307778"/>
                  <a:pt x="714190" y="6280255"/>
                  <a:pt x="603122" y="6291711"/>
                </a:cubicBezTo>
                <a:cubicBezTo>
                  <a:pt x="455032" y="6306986"/>
                  <a:pt x="261206" y="6260346"/>
                  <a:pt x="30143" y="6291711"/>
                </a:cubicBezTo>
                <a:cubicBezTo>
                  <a:pt x="-1198" y="6167281"/>
                  <a:pt x="7291" y="6044138"/>
                  <a:pt x="19371" y="5934598"/>
                </a:cubicBezTo>
                <a:lnTo>
                  <a:pt x="33559" y="5801663"/>
                </a:lnTo>
                <a:lnTo>
                  <a:pt x="30143" y="5784485"/>
                </a:lnTo>
                <a:cubicBezTo>
                  <a:pt x="7257" y="5691455"/>
                  <a:pt x="7506" y="5585492"/>
                  <a:pt x="13352" y="5476692"/>
                </a:cubicBezTo>
                <a:lnTo>
                  <a:pt x="21882" y="5346809"/>
                </a:lnTo>
                <a:lnTo>
                  <a:pt x="22064" y="5339439"/>
                </a:lnTo>
                <a:lnTo>
                  <a:pt x="29601" y="5166357"/>
                </a:lnTo>
                <a:lnTo>
                  <a:pt x="30143" y="5151877"/>
                </a:lnTo>
                <a:cubicBezTo>
                  <a:pt x="30018" y="5125783"/>
                  <a:pt x="30111" y="5102484"/>
                  <a:pt x="30346" y="5081409"/>
                </a:cubicBezTo>
                <a:lnTo>
                  <a:pt x="30433" y="5076663"/>
                </a:lnTo>
                <a:lnTo>
                  <a:pt x="30143" y="4963804"/>
                </a:lnTo>
                <a:cubicBezTo>
                  <a:pt x="27040" y="4910138"/>
                  <a:pt x="27067" y="4856021"/>
                  <a:pt x="28459" y="4800989"/>
                </a:cubicBezTo>
                <a:lnTo>
                  <a:pt x="30399" y="4750796"/>
                </a:lnTo>
                <a:lnTo>
                  <a:pt x="31514" y="4666872"/>
                </a:lnTo>
                <a:lnTo>
                  <a:pt x="34697" y="4639551"/>
                </a:lnTo>
                <a:lnTo>
                  <a:pt x="34963" y="4632686"/>
                </a:lnTo>
                <a:cubicBezTo>
                  <a:pt x="37318" y="4575362"/>
                  <a:pt x="39271" y="4516661"/>
                  <a:pt x="39056" y="4456118"/>
                </a:cubicBezTo>
                <a:lnTo>
                  <a:pt x="36996" y="4412759"/>
                </a:lnTo>
                <a:lnTo>
                  <a:pt x="30143" y="4388188"/>
                </a:lnTo>
                <a:cubicBezTo>
                  <a:pt x="7389" y="4328002"/>
                  <a:pt x="11492" y="4256950"/>
                  <a:pt x="19232" y="4188739"/>
                </a:cubicBezTo>
                <a:lnTo>
                  <a:pt x="23985" y="4147809"/>
                </a:lnTo>
                <a:lnTo>
                  <a:pt x="23690" y="4087290"/>
                </a:lnTo>
                <a:lnTo>
                  <a:pt x="29097" y="3984687"/>
                </a:lnTo>
                <a:lnTo>
                  <a:pt x="28035" y="3962690"/>
                </a:lnTo>
                <a:cubicBezTo>
                  <a:pt x="28525" y="3945828"/>
                  <a:pt x="30052" y="3926691"/>
                  <a:pt x="32148" y="3905387"/>
                </a:cubicBezTo>
                <a:lnTo>
                  <a:pt x="34754" y="3881032"/>
                </a:lnTo>
                <a:lnTo>
                  <a:pt x="39206" y="3802233"/>
                </a:lnTo>
                <a:cubicBezTo>
                  <a:pt x="39778" y="3763353"/>
                  <a:pt x="37619" y="3728800"/>
                  <a:pt x="30143" y="3698588"/>
                </a:cubicBezTo>
                <a:cubicBezTo>
                  <a:pt x="7714" y="3607954"/>
                  <a:pt x="33117" y="3482508"/>
                  <a:pt x="36579" y="3365983"/>
                </a:cubicBezTo>
                <a:lnTo>
                  <a:pt x="36510" y="3356621"/>
                </a:lnTo>
                <a:lnTo>
                  <a:pt x="30143" y="3311044"/>
                </a:lnTo>
                <a:cubicBezTo>
                  <a:pt x="14271" y="3224157"/>
                  <a:pt x="11445" y="3149243"/>
                  <a:pt x="14856" y="3082749"/>
                </a:cubicBezTo>
                <a:lnTo>
                  <a:pt x="22229" y="3005366"/>
                </a:lnTo>
                <a:lnTo>
                  <a:pt x="27244" y="2895198"/>
                </a:lnTo>
                <a:cubicBezTo>
                  <a:pt x="29143" y="2848776"/>
                  <a:pt x="30527" y="2799531"/>
                  <a:pt x="30143" y="2746826"/>
                </a:cubicBezTo>
                <a:lnTo>
                  <a:pt x="36784" y="2638240"/>
                </a:lnTo>
                <a:lnTo>
                  <a:pt x="30143" y="2615745"/>
                </a:lnTo>
                <a:cubicBezTo>
                  <a:pt x="-20952" y="2495890"/>
                  <a:pt x="17898" y="2340273"/>
                  <a:pt x="37923" y="2201958"/>
                </a:cubicBezTo>
                <a:lnTo>
                  <a:pt x="42734" y="2158379"/>
                </a:lnTo>
                <a:lnTo>
                  <a:pt x="30143" y="2114218"/>
                </a:lnTo>
                <a:cubicBezTo>
                  <a:pt x="2269" y="2040950"/>
                  <a:pt x="-2735" y="1972014"/>
                  <a:pt x="1162" y="1906697"/>
                </a:cubicBezTo>
                <a:lnTo>
                  <a:pt x="6289" y="1854885"/>
                </a:lnTo>
                <a:lnTo>
                  <a:pt x="8053" y="1809168"/>
                </a:lnTo>
                <a:cubicBezTo>
                  <a:pt x="9832" y="1790244"/>
                  <a:pt x="12470" y="1771472"/>
                  <a:pt x="15415" y="1752867"/>
                </a:cubicBezTo>
                <a:lnTo>
                  <a:pt x="30925" y="1652561"/>
                </a:lnTo>
                <a:lnTo>
                  <a:pt x="30143" y="1606992"/>
                </a:lnTo>
                <a:cubicBezTo>
                  <a:pt x="28397" y="1588584"/>
                  <a:pt x="27931" y="1568665"/>
                  <a:pt x="28348" y="1547550"/>
                </a:cubicBezTo>
                <a:lnTo>
                  <a:pt x="29206" y="1531212"/>
                </a:lnTo>
                <a:lnTo>
                  <a:pt x="23637" y="1487282"/>
                </a:lnTo>
                <a:cubicBezTo>
                  <a:pt x="16479" y="1367166"/>
                  <a:pt x="59638" y="1246041"/>
                  <a:pt x="30143" y="1156757"/>
                </a:cubicBezTo>
                <a:cubicBezTo>
                  <a:pt x="21716" y="1131248"/>
                  <a:pt x="18318" y="1090735"/>
                  <a:pt x="17757" y="1041370"/>
                </a:cubicBezTo>
                <a:lnTo>
                  <a:pt x="18463" y="985697"/>
                </a:lnTo>
                <a:lnTo>
                  <a:pt x="16239" y="975915"/>
                </a:lnTo>
                <a:cubicBezTo>
                  <a:pt x="13541" y="957312"/>
                  <a:pt x="12597" y="940330"/>
                  <a:pt x="12862" y="924477"/>
                </a:cubicBezTo>
                <a:lnTo>
                  <a:pt x="23640" y="845857"/>
                </a:lnTo>
                <a:lnTo>
                  <a:pt x="30907" y="688163"/>
                </a:lnTo>
                <a:lnTo>
                  <a:pt x="31375" y="662715"/>
                </a:lnTo>
                <a:lnTo>
                  <a:pt x="30143" y="655230"/>
                </a:lnTo>
                <a:cubicBezTo>
                  <a:pt x="20345" y="615334"/>
                  <a:pt x="17924" y="569960"/>
                  <a:pt x="19185" y="520814"/>
                </a:cubicBezTo>
                <a:lnTo>
                  <a:pt x="26662" y="415314"/>
                </a:lnTo>
                <a:lnTo>
                  <a:pt x="25635" y="383217"/>
                </a:lnTo>
                <a:cubicBezTo>
                  <a:pt x="25461" y="243905"/>
                  <a:pt x="35455" y="113017"/>
                  <a:pt x="30143" y="22622"/>
                </a:cubicBezTo>
                <a:cubicBezTo>
                  <a:pt x="90096" y="13526"/>
                  <a:pt x="146841" y="12585"/>
                  <a:pt x="200495" y="15390"/>
                </a:cubicBezTo>
                <a:lnTo>
                  <a:pt x="324102" y="27794"/>
                </a:lnTo>
                <a:lnTo>
                  <a:pt x="329634" y="27979"/>
                </a:lnTo>
                <a:cubicBezTo>
                  <a:pt x="398332" y="30204"/>
                  <a:pt x="468106" y="31425"/>
                  <a:pt x="551798" y="27886"/>
                </a:cubicBezTo>
                <a:lnTo>
                  <a:pt x="592464" y="25476"/>
                </a:lnTo>
                <a:lnTo>
                  <a:pt x="603122" y="22622"/>
                </a:lnTo>
                <a:cubicBezTo>
                  <a:pt x="639294" y="8191"/>
                  <a:pt x="679641" y="1916"/>
                  <a:pt x="723201" y="386"/>
                </a:cubicBezTo>
                <a:close/>
              </a:path>
            </a:pathLst>
          </a:custGeom>
        </p:spPr>
      </p:pic>
      <p:sp>
        <p:nvSpPr>
          <p:cNvPr id="3" name="Content Placeholder 2">
            <a:extLst>
              <a:ext uri="{FF2B5EF4-FFF2-40B4-BE49-F238E27FC236}">
                <a16:creationId xmlns:a16="http://schemas.microsoft.com/office/drawing/2014/main" id="{326CB089-15AF-3AD6-807C-422568945C8C}"/>
              </a:ext>
            </a:extLst>
          </p:cNvPr>
          <p:cNvSpPr>
            <a:spLocks noGrp="1"/>
          </p:cNvSpPr>
          <p:nvPr>
            <p:ph idx="1"/>
          </p:nvPr>
        </p:nvSpPr>
        <p:spPr>
          <a:xfrm>
            <a:off x="4905955" y="2071316"/>
            <a:ext cx="6713552" cy="4114800"/>
          </a:xfrm>
        </p:spPr>
        <p:txBody>
          <a:bodyPr anchor="t">
            <a:normAutofit fontScale="92500" lnSpcReduction="10000"/>
          </a:bodyPr>
          <a:lstStyle/>
          <a:p>
            <a:r>
              <a:rPr lang="en-US" sz="600" b="1" dirty="0"/>
              <a:t> we have been closely following Eventum solution </a:t>
            </a:r>
          </a:p>
          <a:p>
            <a:pPr marL="0" indent="0">
              <a:buNone/>
            </a:pPr>
            <a:r>
              <a:rPr lang="en-US" sz="600" b="1" dirty="0"/>
              <a:t>       - </a:t>
            </a:r>
            <a:r>
              <a:rPr lang="en-US" sz="600" dirty="0"/>
              <a:t>founded in 2009 , based in Alexandria , Egypt</a:t>
            </a:r>
          </a:p>
          <a:p>
            <a:pPr marL="0" indent="0">
              <a:buNone/>
            </a:pPr>
            <a:r>
              <a:rPr lang="en-US" sz="600" dirty="0"/>
              <a:t>      - Expert provider of telecommunications , IT services and IBS </a:t>
            </a:r>
          </a:p>
          <a:p>
            <a:pPr marL="0" indent="0">
              <a:buNone/>
            </a:pPr>
            <a:r>
              <a:rPr lang="en-US" sz="600" dirty="0"/>
              <a:t>      - pioneer in High-performance network infrastructure and Software development</a:t>
            </a:r>
          </a:p>
          <a:p>
            <a:pPr marL="0" indent="0">
              <a:buNone/>
            </a:pPr>
            <a:r>
              <a:rPr lang="en-US" sz="600" dirty="0"/>
              <a:t>      - Eventum team is fully trained and offers extensive support for client success.</a:t>
            </a:r>
          </a:p>
          <a:p>
            <a:pPr marL="0" indent="0">
              <a:buNone/>
            </a:pPr>
            <a:r>
              <a:rPr lang="en-US" sz="600" dirty="0"/>
              <a:t>      - Eventum has pioneering projects in IBS inside and outside EYGPT</a:t>
            </a:r>
          </a:p>
          <a:p>
            <a:pPr marL="0" indent="0">
              <a:buNone/>
            </a:pPr>
            <a:r>
              <a:rPr lang="en-US" sz="600" dirty="0">
                <a:sym typeface="Wingdings" panose="05000000000000000000" pitchFamily="2" charset="2"/>
              </a:rPr>
              <a:t>      -  Eventum has teams that work with clients outside  Egypt  north America team , NEMA region team , Asia-Pacific Team   </a:t>
            </a:r>
          </a:p>
          <a:p>
            <a:pPr marL="0" indent="0">
              <a:buNone/>
            </a:pPr>
            <a:r>
              <a:rPr lang="en-US" sz="600" b="1" dirty="0">
                <a:sym typeface="Wingdings" panose="05000000000000000000" pitchFamily="2" charset="2"/>
              </a:rPr>
              <a:t>      Eventum has an academy teaching IBS design and iBwave to whom have knowledge in wireless communication                                                                                                                                                                   </a:t>
            </a:r>
            <a:endParaRPr lang="en-US" sz="600" b="1" dirty="0"/>
          </a:p>
          <a:p>
            <a:r>
              <a:rPr lang="en-US" sz="600" b="1" dirty="0"/>
              <a:t> Eventum's partners  </a:t>
            </a:r>
          </a:p>
          <a:p>
            <a:pPr marL="0" indent="0">
              <a:buNone/>
            </a:pPr>
            <a:r>
              <a:rPr lang="en-US" sz="600" b="1" dirty="0"/>
              <a:t>      - CommScope  </a:t>
            </a:r>
          </a:p>
          <a:p>
            <a:pPr marL="0" indent="0">
              <a:buNone/>
            </a:pPr>
            <a:r>
              <a:rPr lang="en-US" sz="600" b="1" dirty="0"/>
              <a:t>         - </a:t>
            </a:r>
            <a:r>
              <a:rPr lang="en-US" sz="600" dirty="0"/>
              <a:t>Eventum offers top CommScope services.</a:t>
            </a:r>
          </a:p>
          <a:p>
            <a:pPr marL="0" indent="0">
              <a:buNone/>
            </a:pPr>
            <a:r>
              <a:rPr lang="en-US" sz="600" dirty="0"/>
              <a:t>         - got solutions for Distributed coverage ,Outdoor macro-cell sites , Small-cell implementations , Backhaul capabilities</a:t>
            </a:r>
          </a:p>
          <a:p>
            <a:pPr marL="0" indent="0">
              <a:buNone/>
            </a:pPr>
            <a:r>
              <a:rPr lang="en-US" sz="600" dirty="0"/>
              <a:t>         - Delivers advanced wireless solutions to meet growing data needs.</a:t>
            </a:r>
          </a:p>
          <a:p>
            <a:pPr marL="0" indent="0">
              <a:buNone/>
            </a:pPr>
            <a:r>
              <a:rPr lang="en-US" sz="600" b="1" dirty="0"/>
              <a:t>     - Riverbed</a:t>
            </a:r>
          </a:p>
          <a:p>
            <a:pPr marL="0" indent="0">
              <a:buNone/>
            </a:pPr>
            <a:r>
              <a:rPr lang="en-US" sz="600" dirty="0"/>
              <a:t>         - Focuses on Performance Management, going beyond basic WAN optimization.</a:t>
            </a:r>
          </a:p>
          <a:p>
            <a:pPr marL="0" indent="0">
              <a:buNone/>
            </a:pPr>
            <a:r>
              <a:rPr lang="en-US" sz="600" dirty="0"/>
              <a:t>         - Helps improve operational efficiency and leverage benefits of cloud storage.</a:t>
            </a:r>
          </a:p>
          <a:p>
            <a:pPr marL="0" indent="0">
              <a:buNone/>
            </a:pPr>
            <a:r>
              <a:rPr lang="en-US" sz="600" dirty="0"/>
              <a:t>          </a:t>
            </a:r>
          </a:p>
          <a:p>
            <a:pPr marL="0" indent="0">
              <a:buNone/>
            </a:pPr>
            <a:endParaRPr lang="en-US" sz="600" dirty="0"/>
          </a:p>
          <a:p>
            <a:pPr marL="0" indent="0">
              <a:buNone/>
            </a:pPr>
            <a:r>
              <a:rPr lang="en-US" sz="600" dirty="0"/>
              <a:t>                                   </a:t>
            </a:r>
          </a:p>
          <a:p>
            <a:pPr marL="0" indent="0">
              <a:buNone/>
            </a:pPr>
            <a:r>
              <a:rPr lang="en-US" sz="600" b="1" dirty="0"/>
              <a:t>  </a:t>
            </a:r>
          </a:p>
          <a:p>
            <a:endParaRPr lang="en-US" sz="600" b="1" dirty="0"/>
          </a:p>
        </p:txBody>
      </p:sp>
    </p:spTree>
    <p:extLst>
      <p:ext uri="{BB962C8B-B14F-4D97-AF65-F5344CB8AC3E}">
        <p14:creationId xmlns:p14="http://schemas.microsoft.com/office/powerpoint/2010/main" val="9432255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1" name="Rectangle 8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5" name="Picture 74" descr="A close-up of a colorful background&#10;&#10;Description automatically generated">
            <a:extLst>
              <a:ext uri="{FF2B5EF4-FFF2-40B4-BE49-F238E27FC236}">
                <a16:creationId xmlns:a16="http://schemas.microsoft.com/office/drawing/2014/main" id="{CEC3BCA4-729F-8335-5363-34A0A4D0D976}"/>
              </a:ext>
            </a:extLst>
          </p:cNvPr>
          <p:cNvPicPr>
            <a:picLocks noChangeAspect="1"/>
          </p:cNvPicPr>
          <p:nvPr/>
        </p:nvPicPr>
        <p:blipFill>
          <a:blip r:embed="rId2"/>
          <a:srcRect t="14204" r="-2" b="28880"/>
          <a:stretch/>
        </p:blipFill>
        <p:spPr>
          <a:xfrm>
            <a:off x="2522356" y="10"/>
            <a:ext cx="9669642" cy="6857990"/>
          </a:xfrm>
          <a:prstGeom prst="rect">
            <a:avLst/>
          </a:prstGeom>
        </p:spPr>
      </p:pic>
      <p:sp>
        <p:nvSpPr>
          <p:cNvPr id="83" name="Rectangle 8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95D1332-ACF2-BA56-AF55-52C06FEDFE71}"/>
              </a:ext>
            </a:extLst>
          </p:cNvPr>
          <p:cNvSpPr>
            <a:spLocks noGrp="1"/>
          </p:cNvSpPr>
          <p:nvPr>
            <p:ph type="title"/>
          </p:nvPr>
        </p:nvSpPr>
        <p:spPr>
          <a:xfrm>
            <a:off x="838200" y="365125"/>
            <a:ext cx="3822189" cy="1899912"/>
          </a:xfrm>
        </p:spPr>
        <p:txBody>
          <a:bodyPr vert="horz" lIns="91440" tIns="45720" rIns="91440" bIns="45720" rtlCol="0" anchor="ctr">
            <a:normAutofit/>
          </a:bodyPr>
          <a:lstStyle/>
          <a:p>
            <a:r>
              <a:rPr lang="en-US" sz="4000"/>
              <a:t>Our expectations from Eventum </a:t>
            </a:r>
          </a:p>
        </p:txBody>
      </p:sp>
      <p:sp>
        <p:nvSpPr>
          <p:cNvPr id="76" name="Content Placeholder 2">
            <a:extLst>
              <a:ext uri="{FF2B5EF4-FFF2-40B4-BE49-F238E27FC236}">
                <a16:creationId xmlns:a16="http://schemas.microsoft.com/office/drawing/2014/main" id="{3605C70C-0617-E618-1984-635B92138FD1}"/>
              </a:ext>
            </a:extLst>
          </p:cNvPr>
          <p:cNvSpPr>
            <a:spLocks noGrp="1"/>
          </p:cNvSpPr>
          <p:nvPr>
            <p:ph idx="4294967295"/>
          </p:nvPr>
        </p:nvSpPr>
        <p:spPr>
          <a:xfrm>
            <a:off x="838200" y="2434201"/>
            <a:ext cx="3822189" cy="3742762"/>
          </a:xfrm>
        </p:spPr>
        <p:txBody>
          <a:bodyPr vert="horz" lIns="91440" tIns="45720" rIns="91440" bIns="45720" rtlCol="0">
            <a:normAutofit/>
          </a:bodyPr>
          <a:lstStyle/>
          <a:p>
            <a:pPr>
              <a:buClr>
                <a:schemeClr val="accent1">
                  <a:lumMod val="60000"/>
                  <a:lumOff val="40000"/>
                </a:schemeClr>
              </a:buClr>
            </a:pPr>
            <a:r>
              <a:rPr lang="en-US" sz="1000" b="1" dirty="0"/>
              <a:t>Software support (access to iBwave software) </a:t>
            </a:r>
          </a:p>
          <a:p>
            <a:pPr marL="0">
              <a:buClr>
                <a:schemeClr val="accent1">
                  <a:lumMod val="60000"/>
                  <a:lumOff val="40000"/>
                </a:schemeClr>
              </a:buClr>
            </a:pPr>
            <a:r>
              <a:rPr lang="en-US" sz="1000" dirty="0"/>
              <a:t> -  we would be incredibly grateful if you could provide us with a  complimentary  version of the iBwave</a:t>
            </a:r>
          </a:p>
          <a:p>
            <a:pPr marL="0">
              <a:buClr>
                <a:schemeClr val="bg2">
                  <a:lumMod val="40000"/>
                  <a:lumOff val="60000"/>
                </a:schemeClr>
              </a:buClr>
            </a:pPr>
            <a:r>
              <a:rPr lang="en-US" sz="1000" dirty="0"/>
              <a:t>         -  Essential for project success due to its specialized tools for designing in building wireless network</a:t>
            </a:r>
          </a:p>
          <a:p>
            <a:pPr marL="0">
              <a:buClr>
                <a:schemeClr val="bg2">
                  <a:lumMod val="40000"/>
                  <a:lumOff val="60000"/>
                </a:schemeClr>
              </a:buClr>
            </a:pPr>
            <a:endParaRPr lang="en-US" sz="1000" dirty="0"/>
          </a:p>
          <a:p>
            <a:pPr>
              <a:buClr>
                <a:schemeClr val="accent1">
                  <a:lumMod val="60000"/>
                  <a:lumOff val="40000"/>
                </a:schemeClr>
              </a:buClr>
            </a:pPr>
            <a:r>
              <a:rPr lang="en-US" sz="1000" b="1" dirty="0"/>
              <a:t>Mentorship and Guidance </a:t>
            </a:r>
          </a:p>
          <a:p>
            <a:pPr marL="0">
              <a:buClr>
                <a:schemeClr val="bg2">
                  <a:lumMod val="40000"/>
                  <a:lumOff val="60000"/>
                </a:schemeClr>
              </a:buClr>
            </a:pPr>
            <a:r>
              <a:rPr lang="en-US" sz="1000" dirty="0"/>
              <a:t>        - we seek your assistance in guiding us through the project and sharing your valuable insights  </a:t>
            </a:r>
          </a:p>
          <a:p>
            <a:pPr marL="0">
              <a:buClr>
                <a:schemeClr val="bg2">
                  <a:lumMod val="40000"/>
                  <a:lumOff val="60000"/>
                </a:schemeClr>
              </a:buClr>
            </a:pPr>
            <a:r>
              <a:rPr lang="en-US" sz="1000" dirty="0"/>
              <a:t>       - we are flexible to receiving this support either online or at your company’s premises depending on what suits you</a:t>
            </a:r>
          </a:p>
          <a:p>
            <a:pPr marL="0">
              <a:buClr>
                <a:schemeClr val="bg2">
                  <a:lumMod val="40000"/>
                  <a:lumOff val="60000"/>
                </a:schemeClr>
              </a:buClr>
            </a:pPr>
            <a:endParaRPr lang="en-US" sz="1000" dirty="0"/>
          </a:p>
          <a:p>
            <a:pPr>
              <a:buClr>
                <a:schemeClr val="accent1">
                  <a:lumMod val="60000"/>
                  <a:lumOff val="40000"/>
                </a:schemeClr>
              </a:buClr>
            </a:pPr>
            <a:r>
              <a:rPr lang="en-US" sz="1000" b="1" dirty="0"/>
              <a:t>Benefits of sponsorship </a:t>
            </a:r>
          </a:p>
          <a:p>
            <a:pPr marL="0">
              <a:buClr>
                <a:schemeClr val="bg2">
                  <a:lumMod val="40000"/>
                  <a:lumOff val="60000"/>
                </a:schemeClr>
              </a:buClr>
            </a:pPr>
            <a:r>
              <a:rPr lang="en-US" sz="1000" dirty="0"/>
              <a:t>        - Achieve project goals and enhance learning </a:t>
            </a:r>
          </a:p>
          <a:p>
            <a:pPr marL="0">
              <a:buClr>
                <a:schemeClr val="bg2">
                  <a:lumMod val="40000"/>
                  <a:lumOff val="60000"/>
                </a:schemeClr>
              </a:buClr>
            </a:pPr>
            <a:r>
              <a:rPr lang="en-US" sz="1000" dirty="0"/>
              <a:t>        - strengthen relationship between Eventum and us </a:t>
            </a:r>
          </a:p>
          <a:p>
            <a:pPr marL="0">
              <a:buClr>
                <a:schemeClr val="bg2">
                  <a:lumMod val="40000"/>
                  <a:lumOff val="60000"/>
                </a:schemeClr>
              </a:buClr>
            </a:pPr>
            <a:r>
              <a:rPr lang="en-US" sz="1000" dirty="0"/>
              <a:t> </a:t>
            </a:r>
          </a:p>
          <a:p>
            <a:pPr marL="0">
              <a:buClr>
                <a:schemeClr val="bg2">
                  <a:lumMod val="40000"/>
                  <a:lumOff val="60000"/>
                </a:schemeClr>
              </a:buClr>
            </a:pPr>
            <a:endParaRPr lang="en-US" sz="1000" dirty="0"/>
          </a:p>
          <a:p>
            <a:pPr>
              <a:buClr>
                <a:schemeClr val="bg2">
                  <a:lumMod val="40000"/>
                  <a:lumOff val="60000"/>
                </a:schemeClr>
              </a:buClr>
            </a:pPr>
            <a:endParaRPr lang="en-US" sz="1000" dirty="0"/>
          </a:p>
        </p:txBody>
      </p:sp>
    </p:spTree>
    <p:extLst>
      <p:ext uri="{BB962C8B-B14F-4D97-AF65-F5344CB8AC3E}">
        <p14:creationId xmlns:p14="http://schemas.microsoft.com/office/powerpoint/2010/main" val="33070707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560AFAAC-EA6C-45A9-9E03-C9C9F0193B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een dialogue boxes">
            <a:extLst>
              <a:ext uri="{FF2B5EF4-FFF2-40B4-BE49-F238E27FC236}">
                <a16:creationId xmlns:a16="http://schemas.microsoft.com/office/drawing/2014/main" id="{04323DD4-B4A8-AC4B-F843-28C45BF64B62}"/>
              </a:ext>
            </a:extLst>
          </p:cNvPr>
          <p:cNvPicPr>
            <a:picLocks noChangeAspect="1"/>
          </p:cNvPicPr>
          <p:nvPr/>
        </p:nvPicPr>
        <p:blipFill>
          <a:blip r:embed="rId2"/>
          <a:srcRect l="3582" r="7696" b="2"/>
          <a:stretch/>
        </p:blipFill>
        <p:spPr>
          <a:xfrm>
            <a:off x="4883022" y="10"/>
            <a:ext cx="7308978" cy="6857990"/>
          </a:xfrm>
          <a:custGeom>
            <a:avLst/>
            <a:gdLst/>
            <a:ahLst/>
            <a:cxnLst/>
            <a:rect l="l" t="t" r="r" b="b"/>
            <a:pathLst>
              <a:path w="7308978" h="6858000">
                <a:moveTo>
                  <a:pt x="0" y="0"/>
                </a:moveTo>
                <a:lnTo>
                  <a:pt x="7308978" y="0"/>
                </a:lnTo>
                <a:lnTo>
                  <a:pt x="7308978" y="6858000"/>
                </a:lnTo>
                <a:lnTo>
                  <a:pt x="0" y="6858000"/>
                </a:lnTo>
                <a:lnTo>
                  <a:pt x="62983" y="6788730"/>
                </a:lnTo>
                <a:cubicBezTo>
                  <a:pt x="773509" y="5928900"/>
                  <a:pt x="1212978" y="4741056"/>
                  <a:pt x="1212978" y="3429000"/>
                </a:cubicBezTo>
                <a:cubicBezTo>
                  <a:pt x="1212978" y="2116944"/>
                  <a:pt x="773509" y="929100"/>
                  <a:pt x="62983" y="69271"/>
                </a:cubicBezTo>
                <a:close/>
              </a:path>
            </a:pathLst>
          </a:custGeom>
        </p:spPr>
      </p:pic>
      <p:sp useBgFill="1">
        <p:nvSpPr>
          <p:cNvPr id="17" name="Freeform: Shape 16">
            <a:extLst>
              <a:ext uri="{FF2B5EF4-FFF2-40B4-BE49-F238E27FC236}">
                <a16:creationId xmlns:a16="http://schemas.microsoft.com/office/drawing/2014/main" id="{83549E37-C86B-4401-90BD-D8BF83859F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3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3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3" y="0"/>
                </a:lnTo>
                <a:lnTo>
                  <a:pt x="4946006" y="69271"/>
                </a:lnTo>
                <a:cubicBezTo>
                  <a:pt x="5656532" y="929100"/>
                  <a:pt x="6096001" y="2116944"/>
                  <a:pt x="6096001" y="3429000"/>
                </a:cubicBezTo>
                <a:cubicBezTo>
                  <a:pt x="6096001" y="4741056"/>
                  <a:pt x="5656532" y="5928900"/>
                  <a:pt x="4946006" y="6788730"/>
                </a:cubicBezTo>
                <a:lnTo>
                  <a:pt x="4883023"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8A17784E-76D8-4521-A77D-0D2EBB9230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6857" cy="6858000"/>
          </a:xfrm>
          <a:custGeom>
            <a:avLst/>
            <a:gdLst>
              <a:gd name="connsiteX0" fmla="*/ 0 w 6086857"/>
              <a:gd name="connsiteY0" fmla="*/ 0 h 6858000"/>
              <a:gd name="connsiteX1" fmla="*/ 4873879 w 6086857"/>
              <a:gd name="connsiteY1" fmla="*/ 0 h 6858000"/>
              <a:gd name="connsiteX2" fmla="*/ 4936862 w 6086857"/>
              <a:gd name="connsiteY2" fmla="*/ 69271 h 6858000"/>
              <a:gd name="connsiteX3" fmla="*/ 6086857 w 6086857"/>
              <a:gd name="connsiteY3" fmla="*/ 3429000 h 6858000"/>
              <a:gd name="connsiteX4" fmla="*/ 4936862 w 6086857"/>
              <a:gd name="connsiteY4" fmla="*/ 6788730 h 6858000"/>
              <a:gd name="connsiteX5" fmla="*/ 4873879 w 6086857"/>
              <a:gd name="connsiteY5" fmla="*/ 6858000 h 6858000"/>
              <a:gd name="connsiteX6" fmla="*/ 0 w 608685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6857" h="6858000">
                <a:moveTo>
                  <a:pt x="0" y="0"/>
                </a:moveTo>
                <a:lnTo>
                  <a:pt x="4873879" y="0"/>
                </a:lnTo>
                <a:lnTo>
                  <a:pt x="4936862" y="69271"/>
                </a:lnTo>
                <a:cubicBezTo>
                  <a:pt x="5647388" y="929100"/>
                  <a:pt x="6086857" y="2116944"/>
                  <a:pt x="6086857" y="3429000"/>
                </a:cubicBezTo>
                <a:cubicBezTo>
                  <a:pt x="6086857" y="4741056"/>
                  <a:pt x="5647388" y="5928900"/>
                  <a:pt x="4936862" y="6788730"/>
                </a:cubicBezTo>
                <a:lnTo>
                  <a:pt x="487387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097087C-E5AB-DADD-E7AC-9E390F8AA1D5}"/>
              </a:ext>
            </a:extLst>
          </p:cNvPr>
          <p:cNvSpPr>
            <a:spLocks noGrp="1"/>
          </p:cNvSpPr>
          <p:nvPr>
            <p:ph type="title"/>
          </p:nvPr>
        </p:nvSpPr>
        <p:spPr>
          <a:xfrm>
            <a:off x="374904" y="856488"/>
            <a:ext cx="4992624" cy="1243584"/>
          </a:xfrm>
        </p:spPr>
        <p:txBody>
          <a:bodyPr vert="horz" lIns="91440" tIns="45720" rIns="91440" bIns="45720" rtlCol="0" anchor="ctr">
            <a:normAutofit/>
          </a:bodyPr>
          <a:lstStyle/>
          <a:p>
            <a:r>
              <a:rPr lang="en-US" sz="3400"/>
              <a:t>Contact us</a:t>
            </a:r>
            <a:br>
              <a:rPr lang="en-US" sz="3400"/>
            </a:br>
            <a:endParaRPr lang="en-US" sz="3400"/>
          </a:p>
        </p:txBody>
      </p:sp>
      <p:sp>
        <p:nvSpPr>
          <p:cNvPr id="16" name="Rectangle 15">
            <a:extLst>
              <a:ext uri="{FF2B5EF4-FFF2-40B4-BE49-F238E27FC236}">
                <a16:creationId xmlns:a16="http://schemas.microsoft.com/office/drawing/2014/main" id="{C0036C6B-F09C-4EAB-AE02-8D056EE748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24325"/>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FC8D5885-2804-4D3C-BE31-902E4D327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769" y="2195336"/>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TextBox 2">
            <a:extLst>
              <a:ext uri="{FF2B5EF4-FFF2-40B4-BE49-F238E27FC236}">
                <a16:creationId xmlns:a16="http://schemas.microsoft.com/office/drawing/2014/main" id="{F41713BA-7F41-E298-6708-E4100B2724FE}"/>
              </a:ext>
            </a:extLst>
          </p:cNvPr>
          <p:cNvSpPr txBox="1"/>
          <p:nvPr/>
        </p:nvSpPr>
        <p:spPr>
          <a:xfrm>
            <a:off x="374904" y="2522949"/>
            <a:ext cx="5065776" cy="3402363"/>
          </a:xfrm>
          <a:prstGeom prst="rect">
            <a:avLst/>
          </a:prstGeom>
        </p:spPr>
        <p:txBody>
          <a:bodyPr vert="horz" lIns="91440" tIns="45720" rIns="91440" bIns="45720" rtlCol="0" anchor="t">
            <a:normAutofit/>
          </a:bodyPr>
          <a:lstStyle/>
          <a:p>
            <a:pPr indent="-228600">
              <a:lnSpc>
                <a:spcPct val="90000"/>
              </a:lnSpc>
              <a:spcBef>
                <a:spcPts val="1000"/>
              </a:spcBef>
              <a:buClr>
                <a:schemeClr val="bg2">
                  <a:lumMod val="40000"/>
                  <a:lumOff val="60000"/>
                </a:schemeClr>
              </a:buClr>
              <a:buSzPct val="80000"/>
              <a:buFont typeface="Arial" panose="020B0604020202020204" pitchFamily="34" charset="0"/>
              <a:buChar char="•"/>
            </a:pPr>
            <a:r>
              <a:rPr lang="en-US" sz="2000" b="1"/>
              <a:t>Dr.</a:t>
            </a:r>
            <a:r>
              <a:rPr lang="en-US" altLang="en-US" sz="2000" b="1"/>
              <a:t> Mohamed Amr </a:t>
            </a:r>
            <a:r>
              <a:rPr lang="en-US" sz="2000" b="1"/>
              <a:t>Mukhtar</a:t>
            </a:r>
            <a:br>
              <a:rPr lang="en-US" sz="2000" b="1"/>
            </a:br>
            <a:r>
              <a:rPr lang="en-US" sz="2000" b="1"/>
              <a:t>  Email: </a:t>
            </a:r>
            <a:r>
              <a:rPr lang="en-US" sz="2000">
                <a:hlinkClick r:id="rId3">
                  <a:extLst>
                    <a:ext uri="{A12FA001-AC4F-418D-AE19-62706E023703}">
                      <ahyp:hlinkClr xmlns:ahyp="http://schemas.microsoft.com/office/drawing/2018/hyperlinkcolor" val="tx"/>
                    </a:ext>
                  </a:extLst>
                </a:hlinkClick>
              </a:rPr>
              <a:t>amromokhtar61@gmail.com</a:t>
            </a:r>
            <a:br>
              <a:rPr lang="en-US" sz="2000"/>
            </a:br>
            <a:r>
              <a:rPr lang="en-US" sz="2000"/>
              <a:t>  </a:t>
            </a:r>
            <a:r>
              <a:rPr lang="en-US" sz="2000" b="1"/>
              <a:t>Phone: </a:t>
            </a:r>
            <a:r>
              <a:rPr lang="en-US" sz="2000"/>
              <a:t>01129698688</a:t>
            </a:r>
            <a:br>
              <a:rPr lang="en-US" sz="2000"/>
            </a:br>
            <a:endParaRPr lang="en-US" sz="2000"/>
          </a:p>
          <a:p>
            <a:pPr indent="-228600">
              <a:lnSpc>
                <a:spcPct val="90000"/>
              </a:lnSpc>
              <a:spcBef>
                <a:spcPts val="1000"/>
              </a:spcBef>
              <a:buClr>
                <a:schemeClr val="bg2">
                  <a:lumMod val="40000"/>
                  <a:lumOff val="60000"/>
                </a:schemeClr>
              </a:buClr>
              <a:buSzPct val="80000"/>
              <a:buFont typeface="Arial" panose="020B0604020202020204" pitchFamily="34" charset="0"/>
              <a:buChar char="•"/>
            </a:pPr>
            <a:r>
              <a:rPr lang="en-US" sz="2000"/>
              <a:t>Feel free to contact us on 01278549525   or 01153047221</a:t>
            </a:r>
          </a:p>
          <a:p>
            <a:pPr indent="-228600">
              <a:lnSpc>
                <a:spcPct val="90000"/>
              </a:lnSpc>
              <a:spcBef>
                <a:spcPts val="1000"/>
              </a:spcBef>
              <a:buClr>
                <a:schemeClr val="bg2">
                  <a:lumMod val="40000"/>
                  <a:lumOff val="60000"/>
                </a:schemeClr>
              </a:buClr>
              <a:buSzPct val="80000"/>
              <a:buFont typeface="Arial" panose="020B0604020202020204" pitchFamily="34" charset="0"/>
              <a:buChar char="•"/>
            </a:pPr>
            <a:r>
              <a:rPr lang="en-US" sz="2000"/>
              <a:t>Or contact  </a:t>
            </a:r>
            <a:r>
              <a:rPr lang="en-US" sz="2000">
                <a:hlinkClick r:id="rId4"/>
              </a:rPr>
              <a:t>es-menatallah.ibrahim2025@alexu.edu.eg</a:t>
            </a:r>
            <a:endParaRPr lang="en-US" sz="2000"/>
          </a:p>
          <a:p>
            <a:pPr indent="-228600">
              <a:lnSpc>
                <a:spcPct val="90000"/>
              </a:lnSpc>
              <a:spcBef>
                <a:spcPts val="1000"/>
              </a:spcBef>
              <a:buClr>
                <a:schemeClr val="bg2">
                  <a:lumMod val="40000"/>
                  <a:lumOff val="60000"/>
                </a:schemeClr>
              </a:buClr>
              <a:buSzPct val="80000"/>
              <a:buFont typeface="Arial" panose="020B0604020202020204" pitchFamily="34" charset="0"/>
              <a:buChar char="•"/>
            </a:pPr>
            <a:endParaRPr lang="en-US" sz="2000"/>
          </a:p>
          <a:p>
            <a:pPr indent="-228600">
              <a:lnSpc>
                <a:spcPct val="90000"/>
              </a:lnSpc>
              <a:spcBef>
                <a:spcPts val="1000"/>
              </a:spcBef>
              <a:buClr>
                <a:schemeClr val="bg2">
                  <a:lumMod val="40000"/>
                  <a:lumOff val="60000"/>
                </a:schemeClr>
              </a:buClr>
              <a:buSzPct val="80000"/>
              <a:buFont typeface="Arial" panose="020B0604020202020204" pitchFamily="34" charset="0"/>
              <a:buChar char="•"/>
            </a:pPr>
            <a:r>
              <a:rPr lang="en-US" sz="2000"/>
              <a:t>  If you require any further information</a:t>
            </a:r>
          </a:p>
          <a:p>
            <a:pPr indent="-228600">
              <a:lnSpc>
                <a:spcPct val="90000"/>
              </a:lnSpc>
              <a:spcBef>
                <a:spcPts val="1000"/>
              </a:spcBef>
              <a:buClr>
                <a:schemeClr val="bg2">
                  <a:lumMod val="40000"/>
                  <a:lumOff val="60000"/>
                </a:schemeClr>
              </a:buClr>
              <a:buSzPct val="80000"/>
              <a:buFont typeface="Arial" panose="020B0604020202020204" pitchFamily="34" charset="0"/>
              <a:buChar char="•"/>
            </a:pPr>
            <a:endParaRPr lang="en-US" sz="2000"/>
          </a:p>
          <a:p>
            <a:pPr indent="-228600">
              <a:lnSpc>
                <a:spcPct val="90000"/>
              </a:lnSpc>
              <a:spcBef>
                <a:spcPts val="1000"/>
              </a:spcBef>
              <a:buClr>
                <a:schemeClr val="bg2">
                  <a:lumMod val="40000"/>
                  <a:lumOff val="60000"/>
                </a:schemeClr>
              </a:buClr>
              <a:buSzPct val="80000"/>
              <a:buFont typeface="Arial" panose="020B0604020202020204" pitchFamily="34" charset="0"/>
              <a:buChar char="•"/>
            </a:pPr>
            <a:endParaRPr lang="en-US" sz="2000"/>
          </a:p>
        </p:txBody>
      </p:sp>
    </p:spTree>
    <p:extLst>
      <p:ext uri="{BB962C8B-B14F-4D97-AF65-F5344CB8AC3E}">
        <p14:creationId xmlns:p14="http://schemas.microsoft.com/office/powerpoint/2010/main" val="7153057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FBCF16F5-E0AF-4144-B7AF-BDDCDF8D59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95584" y="610517"/>
            <a:ext cx="4010943" cy="5636963"/>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381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7085843F-A255-4AE2-BD1C-10954E1A6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0"/>
            <a:ext cx="7918980" cy="6858000"/>
          </a:xfrm>
          <a:custGeom>
            <a:avLst/>
            <a:gdLst>
              <a:gd name="connsiteX0" fmla="*/ 0 w 7918980"/>
              <a:gd name="connsiteY0" fmla="*/ 0 h 6858000"/>
              <a:gd name="connsiteX1" fmla="*/ 504457 w 7918980"/>
              <a:gd name="connsiteY1" fmla="*/ 0 h 6858000"/>
              <a:gd name="connsiteX2" fmla="*/ 727500 w 7918980"/>
              <a:gd name="connsiteY2" fmla="*/ 0 h 6858000"/>
              <a:gd name="connsiteX3" fmla="*/ 1822980 w 7918980"/>
              <a:gd name="connsiteY3" fmla="*/ 0 h 6858000"/>
              <a:gd name="connsiteX4" fmla="*/ 2092387 w 7918980"/>
              <a:gd name="connsiteY4" fmla="*/ 0 h 6858000"/>
              <a:gd name="connsiteX5" fmla="*/ 7076514 w 7918980"/>
              <a:gd name="connsiteY5" fmla="*/ 0 h 6858000"/>
              <a:gd name="connsiteX6" fmla="*/ 7264525 w 7918980"/>
              <a:gd name="connsiteY6" fmla="*/ 0 h 6858000"/>
              <a:gd name="connsiteX7" fmla="*/ 7390497 w 7918980"/>
              <a:gd name="connsiteY7" fmla="*/ 0 h 6858000"/>
              <a:gd name="connsiteX8" fmla="*/ 7389918 w 7918980"/>
              <a:gd name="connsiteY8" fmla="*/ 1705 h 6858000"/>
              <a:gd name="connsiteX9" fmla="*/ 7374574 w 7918980"/>
              <a:gd name="connsiteY9" fmla="*/ 17287 h 6858000"/>
              <a:gd name="connsiteX10" fmla="*/ 7368621 w 7918980"/>
              <a:gd name="connsiteY10" fmla="*/ 130336 h 6858000"/>
              <a:gd name="connsiteX11" fmla="*/ 7361269 w 7918980"/>
              <a:gd name="connsiteY11" fmla="*/ 187093 h 6858000"/>
              <a:gd name="connsiteX12" fmla="*/ 7368770 w 7918980"/>
              <a:gd name="connsiteY12" fmla="*/ 265704 h 6858000"/>
              <a:gd name="connsiteX13" fmla="*/ 7365293 w 7918980"/>
              <a:gd name="connsiteY13" fmla="*/ 354566 h 6858000"/>
              <a:gd name="connsiteX14" fmla="*/ 7347106 w 7918980"/>
              <a:gd name="connsiteY14" fmla="*/ 472000 h 6858000"/>
              <a:gd name="connsiteX15" fmla="*/ 7345150 w 7918980"/>
              <a:gd name="connsiteY15" fmla="*/ 473782 h 6858000"/>
              <a:gd name="connsiteX16" fmla="*/ 7344778 w 7918980"/>
              <a:gd name="connsiteY16" fmla="*/ 491380 h 6858000"/>
              <a:gd name="connsiteX17" fmla="*/ 7359399 w 7918980"/>
              <a:gd name="connsiteY17" fmla="*/ 531675 h 6858000"/>
              <a:gd name="connsiteX18" fmla="*/ 7356415 w 7918980"/>
              <a:gd name="connsiteY18" fmla="*/ 536015 h 6858000"/>
              <a:gd name="connsiteX19" fmla="*/ 7361068 w 7918980"/>
              <a:gd name="connsiteY19" fmla="*/ 572092 h 6858000"/>
              <a:gd name="connsiteX20" fmla="*/ 7359041 w 7918980"/>
              <a:gd name="connsiteY20" fmla="*/ 572511 h 6858000"/>
              <a:gd name="connsiteX21" fmla="*/ 7351198 w 7918980"/>
              <a:gd name="connsiteY21" fmla="*/ 582332 h 6858000"/>
              <a:gd name="connsiteX22" fmla="*/ 7340991 w 7918980"/>
              <a:gd name="connsiteY22" fmla="*/ 601285 h 6858000"/>
              <a:gd name="connsiteX23" fmla="*/ 7296154 w 7918980"/>
              <a:gd name="connsiteY23" fmla="*/ 681608 h 6858000"/>
              <a:gd name="connsiteX24" fmla="*/ 7295943 w 7918980"/>
              <a:gd name="connsiteY24" fmla="*/ 689151 h 6858000"/>
              <a:gd name="connsiteX25" fmla="*/ 7295465 w 7918980"/>
              <a:gd name="connsiteY25" fmla="*/ 689289 h 6858000"/>
              <a:gd name="connsiteX26" fmla="*/ 7294306 w 7918980"/>
              <a:gd name="connsiteY26" fmla="*/ 697222 h 6858000"/>
              <a:gd name="connsiteX27" fmla="*/ 7295144 w 7918980"/>
              <a:gd name="connsiteY27" fmla="*/ 717531 h 6858000"/>
              <a:gd name="connsiteX28" fmla="*/ 7291871 w 7918980"/>
              <a:gd name="connsiteY28" fmla="*/ 722494 h 6858000"/>
              <a:gd name="connsiteX29" fmla="*/ 7286061 w 7918980"/>
              <a:gd name="connsiteY29" fmla="*/ 724368 h 6858000"/>
              <a:gd name="connsiteX30" fmla="*/ 7269961 w 7918980"/>
              <a:gd name="connsiteY30" fmla="*/ 752692 h 6858000"/>
              <a:gd name="connsiteX31" fmla="*/ 7240170 w 7918980"/>
              <a:gd name="connsiteY31" fmla="*/ 816346 h 6858000"/>
              <a:gd name="connsiteX32" fmla="*/ 7211938 w 7918980"/>
              <a:gd name="connsiteY32" fmla="*/ 889417 h 6858000"/>
              <a:gd name="connsiteX33" fmla="*/ 7130024 w 7918980"/>
              <a:gd name="connsiteY33" fmla="*/ 1063288 h 6858000"/>
              <a:gd name="connsiteX34" fmla="*/ 7126817 w 7918980"/>
              <a:gd name="connsiteY34" fmla="*/ 1157176 h 6858000"/>
              <a:gd name="connsiteX35" fmla="*/ 7109474 w 7918980"/>
              <a:gd name="connsiteY35" fmla="*/ 1210776 h 6858000"/>
              <a:gd name="connsiteX36" fmla="*/ 7105443 w 7918980"/>
              <a:gd name="connsiteY36" fmla="*/ 1301993 h 6858000"/>
              <a:gd name="connsiteX37" fmla="*/ 7075215 w 7918980"/>
              <a:gd name="connsiteY37" fmla="*/ 1360879 h 6858000"/>
              <a:gd name="connsiteX38" fmla="*/ 7067477 w 7918980"/>
              <a:gd name="connsiteY38" fmla="*/ 1404045 h 6858000"/>
              <a:gd name="connsiteX39" fmla="*/ 7046803 w 7918980"/>
              <a:gd name="connsiteY39" fmla="*/ 1429568 h 6858000"/>
              <a:gd name="connsiteX40" fmla="*/ 7047831 w 7918980"/>
              <a:gd name="connsiteY40" fmla="*/ 1430305 h 6858000"/>
              <a:gd name="connsiteX41" fmla="*/ 7035374 w 7918980"/>
              <a:gd name="connsiteY41" fmla="*/ 1463304 h 6858000"/>
              <a:gd name="connsiteX42" fmla="*/ 7032938 w 7918980"/>
              <a:gd name="connsiteY42" fmla="*/ 1514846 h 6858000"/>
              <a:gd name="connsiteX43" fmla="*/ 7029397 w 7918980"/>
              <a:gd name="connsiteY43" fmla="*/ 1519731 h 6858000"/>
              <a:gd name="connsiteX44" fmla="*/ 7029620 w 7918980"/>
              <a:gd name="connsiteY44" fmla="*/ 1519929 h 6858000"/>
              <a:gd name="connsiteX45" fmla="*/ 7030612 w 7918980"/>
              <a:gd name="connsiteY45" fmla="*/ 1546022 h 6858000"/>
              <a:gd name="connsiteX46" fmla="*/ 7035010 w 7918980"/>
              <a:gd name="connsiteY46" fmla="*/ 1578752 h 6858000"/>
              <a:gd name="connsiteX47" fmla="*/ 7026513 w 7918980"/>
              <a:gd name="connsiteY47" fmla="*/ 1647555 h 6858000"/>
              <a:gd name="connsiteX48" fmla="*/ 7013857 w 7918980"/>
              <a:gd name="connsiteY48" fmla="*/ 1715685 h 6858000"/>
              <a:gd name="connsiteX49" fmla="*/ 7007215 w 7918980"/>
              <a:gd name="connsiteY49" fmla="*/ 1740358 h 6858000"/>
              <a:gd name="connsiteX50" fmla="*/ 7004455 w 7918980"/>
              <a:gd name="connsiteY50" fmla="*/ 1784314 h 6858000"/>
              <a:gd name="connsiteX51" fmla="*/ 7008825 w 7918980"/>
              <a:gd name="connsiteY51" fmla="*/ 1804434 h 6858000"/>
              <a:gd name="connsiteX52" fmla="*/ 7008048 w 7918980"/>
              <a:gd name="connsiteY52" fmla="*/ 1805316 h 6858000"/>
              <a:gd name="connsiteX53" fmla="*/ 7011573 w 7918980"/>
              <a:gd name="connsiteY53" fmla="*/ 1807109 h 6858000"/>
              <a:gd name="connsiteX54" fmla="*/ 7008900 w 7918980"/>
              <a:gd name="connsiteY54" fmla="*/ 1821003 h 6858000"/>
              <a:gd name="connsiteX55" fmla="*/ 7006523 w 7918980"/>
              <a:gd name="connsiteY55" fmla="*/ 1824832 h 6858000"/>
              <a:gd name="connsiteX56" fmla="*/ 7005215 w 7918980"/>
              <a:gd name="connsiteY56" fmla="*/ 1830429 h 6858000"/>
              <a:gd name="connsiteX57" fmla="*/ 7005505 w 7918980"/>
              <a:gd name="connsiteY57" fmla="*/ 1830569 h 6858000"/>
              <a:gd name="connsiteX58" fmla="*/ 7003643 w 7918980"/>
              <a:gd name="connsiteY58" fmla="*/ 1835810 h 6858000"/>
              <a:gd name="connsiteX59" fmla="*/ 6990432 w 7918980"/>
              <a:gd name="connsiteY59" fmla="*/ 1861483 h 6858000"/>
              <a:gd name="connsiteX60" fmla="*/ 6997246 w 7918980"/>
              <a:gd name="connsiteY60" fmla="*/ 1892417 h 6858000"/>
              <a:gd name="connsiteX61" fmla="*/ 7012242 w 7918980"/>
              <a:gd name="connsiteY61" fmla="*/ 1895114 h 6858000"/>
              <a:gd name="connsiteX62" fmla="*/ 7010080 w 7918980"/>
              <a:gd name="connsiteY62" fmla="*/ 1899379 h 6858000"/>
              <a:gd name="connsiteX63" fmla="*/ 7003451 w 7918980"/>
              <a:gd name="connsiteY63" fmla="*/ 1907867 h 6858000"/>
              <a:gd name="connsiteX64" fmla="*/ 7004341 w 7918980"/>
              <a:gd name="connsiteY64" fmla="*/ 1910265 h 6858000"/>
              <a:gd name="connsiteX65" fmla="*/ 7001248 w 7918980"/>
              <a:gd name="connsiteY65" fmla="*/ 1935584 h 6858000"/>
              <a:gd name="connsiteX66" fmla="*/ 7006599 w 7918980"/>
              <a:gd name="connsiteY66" fmla="*/ 1942021 h 6858000"/>
              <a:gd name="connsiteX67" fmla="*/ 7007460 w 7918980"/>
              <a:gd name="connsiteY67" fmla="*/ 1945112 h 6858000"/>
              <a:gd name="connsiteX68" fmla="*/ 6995756 w 7918980"/>
              <a:gd name="connsiteY68" fmla="*/ 1961162 h 6858000"/>
              <a:gd name="connsiteX69" fmla="*/ 6991493 w 7918980"/>
              <a:gd name="connsiteY69" fmla="*/ 1969445 h 6858000"/>
              <a:gd name="connsiteX70" fmla="*/ 6949577 w 7918980"/>
              <a:gd name="connsiteY70" fmla="*/ 2024270 h 6858000"/>
              <a:gd name="connsiteX71" fmla="*/ 6942508 w 7918980"/>
              <a:gd name="connsiteY71" fmla="*/ 2107942 h 6858000"/>
              <a:gd name="connsiteX72" fmla="*/ 6933336 w 7918980"/>
              <a:gd name="connsiteY72" fmla="*/ 2193455 h 6858000"/>
              <a:gd name="connsiteX73" fmla="*/ 6927972 w 7918980"/>
              <a:gd name="connsiteY73" fmla="*/ 2260088 h 6858000"/>
              <a:gd name="connsiteX74" fmla="*/ 6909058 w 7918980"/>
              <a:gd name="connsiteY74" fmla="*/ 2296008 h 6858000"/>
              <a:gd name="connsiteX75" fmla="*/ 6901810 w 7918980"/>
              <a:gd name="connsiteY75" fmla="*/ 2305564 h 6858000"/>
              <a:gd name="connsiteX76" fmla="*/ 6904482 w 7918980"/>
              <a:gd name="connsiteY76" fmla="*/ 2320214 h 6858000"/>
              <a:gd name="connsiteX77" fmla="*/ 6891885 w 7918980"/>
              <a:gd name="connsiteY77" fmla="*/ 2417011 h 6858000"/>
              <a:gd name="connsiteX78" fmla="*/ 6884970 w 7918980"/>
              <a:gd name="connsiteY78" fmla="*/ 2454207 h 6858000"/>
              <a:gd name="connsiteX79" fmla="*/ 6882954 w 7918980"/>
              <a:gd name="connsiteY79" fmla="*/ 2487203 h 6858000"/>
              <a:gd name="connsiteX80" fmla="*/ 6871484 w 7918980"/>
              <a:gd name="connsiteY80" fmla="*/ 2512282 h 6858000"/>
              <a:gd name="connsiteX81" fmla="*/ 6872496 w 7918980"/>
              <a:gd name="connsiteY81" fmla="*/ 2514318 h 6858000"/>
              <a:gd name="connsiteX82" fmla="*/ 6898111 w 7918980"/>
              <a:gd name="connsiteY82" fmla="*/ 2574334 h 6858000"/>
              <a:gd name="connsiteX83" fmla="*/ 6897017 w 7918980"/>
              <a:gd name="connsiteY83" fmla="*/ 2579877 h 6858000"/>
              <a:gd name="connsiteX84" fmla="*/ 6897171 w 7918980"/>
              <a:gd name="connsiteY84" fmla="*/ 2608928 h 6858000"/>
              <a:gd name="connsiteX85" fmla="*/ 6896584 w 7918980"/>
              <a:gd name="connsiteY85" fmla="*/ 2613111 h 6858000"/>
              <a:gd name="connsiteX86" fmla="*/ 6888164 w 7918980"/>
              <a:gd name="connsiteY86" fmla="*/ 2621996 h 6858000"/>
              <a:gd name="connsiteX87" fmla="*/ 6890652 w 7918980"/>
              <a:gd name="connsiteY87" fmla="*/ 2634265 h 6858000"/>
              <a:gd name="connsiteX88" fmla="*/ 6882034 w 7918980"/>
              <a:gd name="connsiteY88" fmla="*/ 2647237 h 6858000"/>
              <a:gd name="connsiteX89" fmla="*/ 6888195 w 7918980"/>
              <a:gd name="connsiteY89" fmla="*/ 2650786 h 6858000"/>
              <a:gd name="connsiteX90" fmla="*/ 6894052 w 7918980"/>
              <a:gd name="connsiteY90" fmla="*/ 2661993 h 6858000"/>
              <a:gd name="connsiteX91" fmla="*/ 6885953 w 7918980"/>
              <a:gd name="connsiteY91" fmla="*/ 2670949 h 6858000"/>
              <a:gd name="connsiteX92" fmla="*/ 6880156 w 7918980"/>
              <a:gd name="connsiteY92" fmla="*/ 2690255 h 6858000"/>
              <a:gd name="connsiteX93" fmla="*/ 6881009 w 7918980"/>
              <a:gd name="connsiteY93" fmla="*/ 2695683 h 6858000"/>
              <a:gd name="connsiteX94" fmla="*/ 6870001 w 7918980"/>
              <a:gd name="connsiteY94" fmla="*/ 2713964 h 6858000"/>
              <a:gd name="connsiteX95" fmla="*/ 6864441 w 7918980"/>
              <a:gd name="connsiteY95" fmla="*/ 2730175 h 6858000"/>
              <a:gd name="connsiteX96" fmla="*/ 6875107 w 7918980"/>
              <a:gd name="connsiteY96" fmla="*/ 2763497 h 6858000"/>
              <a:gd name="connsiteX97" fmla="*/ 6837349 w 7918980"/>
              <a:gd name="connsiteY97" fmla="*/ 3051539 h 6858000"/>
              <a:gd name="connsiteX98" fmla="*/ 6835698 w 7918980"/>
              <a:gd name="connsiteY98" fmla="*/ 3060333 h 6858000"/>
              <a:gd name="connsiteX99" fmla="*/ 6837785 w 7918980"/>
              <a:gd name="connsiteY99" fmla="*/ 3065434 h 6858000"/>
              <a:gd name="connsiteX100" fmla="*/ 6834476 w 7918980"/>
              <a:gd name="connsiteY100" fmla="*/ 3066836 h 6858000"/>
              <a:gd name="connsiteX101" fmla="*/ 6831096 w 7918980"/>
              <a:gd name="connsiteY101" fmla="*/ 3084834 h 6858000"/>
              <a:gd name="connsiteX102" fmla="*/ 6831305 w 7918980"/>
              <a:gd name="connsiteY102" fmla="*/ 3097259 h 6858000"/>
              <a:gd name="connsiteX103" fmla="*/ 6828050 w 7918980"/>
              <a:gd name="connsiteY103" fmla="*/ 3101053 h 6858000"/>
              <a:gd name="connsiteX104" fmla="*/ 6827093 w 7918980"/>
              <a:gd name="connsiteY104" fmla="*/ 3106151 h 6858000"/>
              <a:gd name="connsiteX105" fmla="*/ 6833251 w 7918980"/>
              <a:gd name="connsiteY105" fmla="*/ 3116747 h 6858000"/>
              <a:gd name="connsiteX106" fmla="*/ 6825921 w 7918980"/>
              <a:gd name="connsiteY106" fmla="*/ 3151828 h 6858000"/>
              <a:gd name="connsiteX107" fmla="*/ 6825863 w 7918980"/>
              <a:gd name="connsiteY107" fmla="*/ 3180546 h 6858000"/>
              <a:gd name="connsiteX108" fmla="*/ 6839691 w 7918980"/>
              <a:gd name="connsiteY108" fmla="*/ 3258677 h 6858000"/>
              <a:gd name="connsiteX109" fmla="*/ 6840898 w 7918980"/>
              <a:gd name="connsiteY109" fmla="*/ 3262610 h 6858000"/>
              <a:gd name="connsiteX110" fmla="*/ 6834652 w 7918980"/>
              <a:gd name="connsiteY110" fmla="*/ 3277179 h 6858000"/>
              <a:gd name="connsiteX111" fmla="*/ 6832324 w 7918980"/>
              <a:gd name="connsiteY111" fmla="*/ 3278130 h 6858000"/>
              <a:gd name="connsiteX112" fmla="*/ 6849750 w 7918980"/>
              <a:gd name="connsiteY112" fmla="*/ 3325671 h 6858000"/>
              <a:gd name="connsiteX113" fmla="*/ 6847551 w 7918980"/>
              <a:gd name="connsiteY113" fmla="*/ 3332072 h 6858000"/>
              <a:gd name="connsiteX114" fmla="*/ 6864685 w 7918980"/>
              <a:gd name="connsiteY114" fmla="*/ 3362948 h 6858000"/>
              <a:gd name="connsiteX115" fmla="*/ 6870457 w 7918980"/>
              <a:gd name="connsiteY115" fmla="*/ 3378959 h 6858000"/>
              <a:gd name="connsiteX116" fmla="*/ 6883738 w 7918980"/>
              <a:gd name="connsiteY116" fmla="*/ 3407057 h 6858000"/>
              <a:gd name="connsiteX117" fmla="*/ 6881948 w 7918980"/>
              <a:gd name="connsiteY117" fmla="*/ 3409825 h 6858000"/>
              <a:gd name="connsiteX118" fmla="*/ 6885647 w 7918980"/>
              <a:gd name="connsiteY118" fmla="*/ 3415218 h 6858000"/>
              <a:gd name="connsiteX119" fmla="*/ 6883908 w 7918980"/>
              <a:gd name="connsiteY119" fmla="*/ 3419880 h 6858000"/>
              <a:gd name="connsiteX120" fmla="*/ 6885903 w 7918980"/>
              <a:gd name="connsiteY120" fmla="*/ 3424545 h 6858000"/>
              <a:gd name="connsiteX121" fmla="*/ 6887603 w 7918980"/>
              <a:gd name="connsiteY121" fmla="*/ 3476412 h 6858000"/>
              <a:gd name="connsiteX122" fmla="*/ 6892664 w 7918980"/>
              <a:gd name="connsiteY122" fmla="*/ 3486850 h 6858000"/>
              <a:gd name="connsiteX123" fmla="*/ 6886319 w 7918980"/>
              <a:gd name="connsiteY123" fmla="*/ 3496391 h 6858000"/>
              <a:gd name="connsiteX124" fmla="*/ 6893119 w 7918980"/>
              <a:gd name="connsiteY124" fmla="*/ 3531201 h 6858000"/>
              <a:gd name="connsiteX125" fmla="*/ 6902876 w 7918980"/>
              <a:gd name="connsiteY125" fmla="*/ 3542019 h 6858000"/>
              <a:gd name="connsiteX126" fmla="*/ 6910520 w 7918980"/>
              <a:gd name="connsiteY126" fmla="*/ 3552249 h 6858000"/>
              <a:gd name="connsiteX127" fmla="*/ 6910882 w 7918980"/>
              <a:gd name="connsiteY127" fmla="*/ 3553678 h 6858000"/>
              <a:gd name="connsiteX128" fmla="*/ 6914489 w 7918980"/>
              <a:gd name="connsiteY128" fmla="*/ 3568021 h 6858000"/>
              <a:gd name="connsiteX129" fmla="*/ 6914914 w 7918980"/>
              <a:gd name="connsiteY129" fmla="*/ 3569719 h 6858000"/>
              <a:gd name="connsiteX130" fmla="*/ 6912342 w 7918980"/>
              <a:gd name="connsiteY130" fmla="*/ 3586412 h 6858000"/>
              <a:gd name="connsiteX131" fmla="*/ 6915338 w 7918980"/>
              <a:gd name="connsiteY131" fmla="*/ 3597336 h 6858000"/>
              <a:gd name="connsiteX132" fmla="*/ 6907234 w 7918980"/>
              <a:gd name="connsiteY132" fmla="*/ 3606007 h 6858000"/>
              <a:gd name="connsiteX133" fmla="*/ 6907261 w 7918980"/>
              <a:gd name="connsiteY133" fmla="*/ 3641228 h 6858000"/>
              <a:gd name="connsiteX134" fmla="*/ 6914828 w 7918980"/>
              <a:gd name="connsiteY134" fmla="*/ 3653088 h 6858000"/>
              <a:gd name="connsiteX135" fmla="*/ 6920416 w 7918980"/>
              <a:gd name="connsiteY135" fmla="*/ 3664114 h 6858000"/>
              <a:gd name="connsiteX136" fmla="*/ 6920498 w 7918980"/>
              <a:gd name="connsiteY136" fmla="*/ 3665569 h 6858000"/>
              <a:gd name="connsiteX137" fmla="*/ 6922809 w 7918980"/>
              <a:gd name="connsiteY137" fmla="*/ 3707357 h 6858000"/>
              <a:gd name="connsiteX138" fmla="*/ 6937676 w 7918980"/>
              <a:gd name="connsiteY138" fmla="*/ 3778166 h 6858000"/>
              <a:gd name="connsiteX139" fmla="*/ 6958359 w 7918980"/>
              <a:gd name="connsiteY139" fmla="*/ 3878222 h 6858000"/>
              <a:gd name="connsiteX140" fmla="*/ 6953118 w 7918980"/>
              <a:gd name="connsiteY140" fmla="*/ 4048117 h 6858000"/>
              <a:gd name="connsiteX141" fmla="*/ 6913020 w 7918980"/>
              <a:gd name="connsiteY141" fmla="*/ 4219510 h 6858000"/>
              <a:gd name="connsiteX142" fmla="*/ 6915792 w 7918980"/>
              <a:gd name="connsiteY142" fmla="*/ 4411258 h 6858000"/>
              <a:gd name="connsiteX143" fmla="*/ 6907579 w 7918980"/>
              <a:gd name="connsiteY143" fmla="*/ 4488531 h 6858000"/>
              <a:gd name="connsiteX144" fmla="*/ 6907052 w 7918980"/>
              <a:gd name="connsiteY144" fmla="*/ 4539168 h 6858000"/>
              <a:gd name="connsiteX145" fmla="*/ 6891916 w 7918980"/>
              <a:gd name="connsiteY145" fmla="*/ 4625153 h 6858000"/>
              <a:gd name="connsiteX146" fmla="*/ 6882094 w 7918980"/>
              <a:gd name="connsiteY146" fmla="*/ 4733115 h 6858000"/>
              <a:gd name="connsiteX147" fmla="*/ 6860189 w 7918980"/>
              <a:gd name="connsiteY147" fmla="*/ 4844323 h 6858000"/>
              <a:gd name="connsiteX148" fmla="*/ 6843618 w 7918980"/>
              <a:gd name="connsiteY148" fmla="*/ 4877992 h 6858000"/>
              <a:gd name="connsiteX149" fmla="*/ 6829393 w 7918980"/>
              <a:gd name="connsiteY149" fmla="*/ 4925805 h 6858000"/>
              <a:gd name="connsiteX150" fmla="*/ 6794017 w 7918980"/>
              <a:gd name="connsiteY150" fmla="*/ 5009272 h 6858000"/>
              <a:gd name="connsiteX151" fmla="*/ 6786085 w 7918980"/>
              <a:gd name="connsiteY151" fmla="*/ 5111369 h 6858000"/>
              <a:gd name="connsiteX152" fmla="*/ 6799321 w 7918980"/>
              <a:gd name="connsiteY152" fmla="*/ 5210876 h 6858000"/>
              <a:gd name="connsiteX153" fmla="*/ 6803597 w 7918980"/>
              <a:gd name="connsiteY153" fmla="*/ 5269726 h 6858000"/>
              <a:gd name="connsiteX154" fmla="*/ 6820713 w 7918980"/>
              <a:gd name="connsiteY154" fmla="*/ 5464225 h 6858000"/>
              <a:gd name="connsiteX155" fmla="*/ 6824380 w 7918980"/>
              <a:gd name="connsiteY155" fmla="*/ 5594585 h 6858000"/>
              <a:gd name="connsiteX156" fmla="*/ 6806680 w 7918980"/>
              <a:gd name="connsiteY156" fmla="*/ 5667896 h 6858000"/>
              <a:gd name="connsiteX157" fmla="*/ 6791486 w 7918980"/>
              <a:gd name="connsiteY157" fmla="*/ 5769225 h 6858000"/>
              <a:gd name="connsiteX158" fmla="*/ 6792745 w 7918980"/>
              <a:gd name="connsiteY158" fmla="*/ 5823324 h 6858000"/>
              <a:gd name="connsiteX159" fmla="*/ 6789109 w 7918980"/>
              <a:gd name="connsiteY159" fmla="*/ 5862699 h 6858000"/>
              <a:gd name="connsiteX160" fmla="*/ 6793675 w 7918980"/>
              <a:gd name="connsiteY160" fmla="*/ 5906467 h 6858000"/>
              <a:gd name="connsiteX161" fmla="*/ 6814548 w 7918980"/>
              <a:gd name="connsiteY161" fmla="*/ 5939847 h 6858000"/>
              <a:gd name="connsiteX162" fmla="*/ 6809795 w 7918980"/>
              <a:gd name="connsiteY162" fmla="*/ 5973994 h 6858000"/>
              <a:gd name="connsiteX163" fmla="*/ 6810756 w 7918980"/>
              <a:gd name="connsiteY163" fmla="*/ 6089693 h 6858000"/>
              <a:gd name="connsiteX164" fmla="*/ 6814601 w 7918980"/>
              <a:gd name="connsiteY164" fmla="*/ 6224938 h 6858000"/>
              <a:gd name="connsiteX165" fmla="*/ 6840137 w 7918980"/>
              <a:gd name="connsiteY165" fmla="*/ 6370251 h 6858000"/>
              <a:gd name="connsiteX166" fmla="*/ 6863777 w 7918980"/>
              <a:gd name="connsiteY166" fmla="*/ 6541313 h 6858000"/>
              <a:gd name="connsiteX167" fmla="*/ 6868355 w 7918980"/>
              <a:gd name="connsiteY167" fmla="*/ 6640957 h 6858000"/>
              <a:gd name="connsiteX168" fmla="*/ 6881422 w 7918980"/>
              <a:gd name="connsiteY168" fmla="*/ 6705297 h 6858000"/>
              <a:gd name="connsiteX169" fmla="*/ 6894105 w 7918980"/>
              <a:gd name="connsiteY169" fmla="*/ 6759582 h 6858000"/>
              <a:gd name="connsiteX170" fmla="*/ 6892152 w 7918980"/>
              <a:gd name="connsiteY170" fmla="*/ 6817746 h 6858000"/>
              <a:gd name="connsiteX171" fmla="*/ 6895302 w 7918980"/>
              <a:gd name="connsiteY171" fmla="*/ 6843646 h 6858000"/>
              <a:gd name="connsiteX172" fmla="*/ 6914368 w 7918980"/>
              <a:gd name="connsiteY172" fmla="*/ 6857998 h 6858000"/>
              <a:gd name="connsiteX173" fmla="*/ 7549620 w 7918980"/>
              <a:gd name="connsiteY173" fmla="*/ 6857998 h 6858000"/>
              <a:gd name="connsiteX174" fmla="*/ 7918980 w 7918980"/>
              <a:gd name="connsiteY174" fmla="*/ 6857998 h 6858000"/>
              <a:gd name="connsiteX175" fmla="*/ 7918980 w 7918980"/>
              <a:gd name="connsiteY175" fmla="*/ 6858000 h 6858000"/>
              <a:gd name="connsiteX176" fmla="*/ 7549620 w 7918980"/>
              <a:gd name="connsiteY176" fmla="*/ 6858000 h 6858000"/>
              <a:gd name="connsiteX177" fmla="*/ 6658851 w 7918980"/>
              <a:gd name="connsiteY177" fmla="*/ 6858000 h 6858000"/>
              <a:gd name="connsiteX178" fmla="*/ 2092387 w 7918980"/>
              <a:gd name="connsiteY178" fmla="*/ 6858000 h 6858000"/>
              <a:gd name="connsiteX179" fmla="*/ 1822980 w 7918980"/>
              <a:gd name="connsiteY179" fmla="*/ 6858000 h 6858000"/>
              <a:gd name="connsiteX180" fmla="*/ 727500 w 7918980"/>
              <a:gd name="connsiteY180" fmla="*/ 6858000 h 6858000"/>
              <a:gd name="connsiteX181" fmla="*/ 504457 w 7918980"/>
              <a:gd name="connsiteY181" fmla="*/ 6858000 h 6858000"/>
              <a:gd name="connsiteX182" fmla="*/ 0 w 7918980"/>
              <a:gd name="connsiteY182" fmla="*/ 6858000 h 6858000"/>
              <a:gd name="connsiteX0" fmla="*/ 0 w 7918980"/>
              <a:gd name="connsiteY0" fmla="*/ 0 h 6858000"/>
              <a:gd name="connsiteX1" fmla="*/ 504457 w 7918980"/>
              <a:gd name="connsiteY1" fmla="*/ 0 h 6858000"/>
              <a:gd name="connsiteX2" fmla="*/ 727500 w 7918980"/>
              <a:gd name="connsiteY2" fmla="*/ 0 h 6858000"/>
              <a:gd name="connsiteX3" fmla="*/ 1822980 w 7918980"/>
              <a:gd name="connsiteY3" fmla="*/ 0 h 6858000"/>
              <a:gd name="connsiteX4" fmla="*/ 2092387 w 7918980"/>
              <a:gd name="connsiteY4" fmla="*/ 0 h 6858000"/>
              <a:gd name="connsiteX5" fmla="*/ 7076514 w 7918980"/>
              <a:gd name="connsiteY5" fmla="*/ 0 h 6858000"/>
              <a:gd name="connsiteX6" fmla="*/ 7264525 w 7918980"/>
              <a:gd name="connsiteY6" fmla="*/ 0 h 6858000"/>
              <a:gd name="connsiteX7" fmla="*/ 7390497 w 7918980"/>
              <a:gd name="connsiteY7" fmla="*/ 0 h 6858000"/>
              <a:gd name="connsiteX8" fmla="*/ 7389918 w 7918980"/>
              <a:gd name="connsiteY8" fmla="*/ 1705 h 6858000"/>
              <a:gd name="connsiteX9" fmla="*/ 7374574 w 7918980"/>
              <a:gd name="connsiteY9" fmla="*/ 17287 h 6858000"/>
              <a:gd name="connsiteX10" fmla="*/ 7368621 w 7918980"/>
              <a:gd name="connsiteY10" fmla="*/ 130336 h 6858000"/>
              <a:gd name="connsiteX11" fmla="*/ 7361269 w 7918980"/>
              <a:gd name="connsiteY11" fmla="*/ 187093 h 6858000"/>
              <a:gd name="connsiteX12" fmla="*/ 7368770 w 7918980"/>
              <a:gd name="connsiteY12" fmla="*/ 265704 h 6858000"/>
              <a:gd name="connsiteX13" fmla="*/ 7365293 w 7918980"/>
              <a:gd name="connsiteY13" fmla="*/ 354566 h 6858000"/>
              <a:gd name="connsiteX14" fmla="*/ 7347106 w 7918980"/>
              <a:gd name="connsiteY14" fmla="*/ 472000 h 6858000"/>
              <a:gd name="connsiteX15" fmla="*/ 7345150 w 7918980"/>
              <a:gd name="connsiteY15" fmla="*/ 473782 h 6858000"/>
              <a:gd name="connsiteX16" fmla="*/ 7344778 w 7918980"/>
              <a:gd name="connsiteY16" fmla="*/ 491380 h 6858000"/>
              <a:gd name="connsiteX17" fmla="*/ 7359399 w 7918980"/>
              <a:gd name="connsiteY17" fmla="*/ 531675 h 6858000"/>
              <a:gd name="connsiteX18" fmla="*/ 7356415 w 7918980"/>
              <a:gd name="connsiteY18" fmla="*/ 536015 h 6858000"/>
              <a:gd name="connsiteX19" fmla="*/ 7361068 w 7918980"/>
              <a:gd name="connsiteY19" fmla="*/ 572092 h 6858000"/>
              <a:gd name="connsiteX20" fmla="*/ 7359041 w 7918980"/>
              <a:gd name="connsiteY20" fmla="*/ 572511 h 6858000"/>
              <a:gd name="connsiteX21" fmla="*/ 7351198 w 7918980"/>
              <a:gd name="connsiteY21" fmla="*/ 582332 h 6858000"/>
              <a:gd name="connsiteX22" fmla="*/ 7340991 w 7918980"/>
              <a:gd name="connsiteY22" fmla="*/ 601285 h 6858000"/>
              <a:gd name="connsiteX23" fmla="*/ 7296154 w 7918980"/>
              <a:gd name="connsiteY23" fmla="*/ 681608 h 6858000"/>
              <a:gd name="connsiteX24" fmla="*/ 7295943 w 7918980"/>
              <a:gd name="connsiteY24" fmla="*/ 689151 h 6858000"/>
              <a:gd name="connsiteX25" fmla="*/ 7295465 w 7918980"/>
              <a:gd name="connsiteY25" fmla="*/ 689289 h 6858000"/>
              <a:gd name="connsiteX26" fmla="*/ 7294306 w 7918980"/>
              <a:gd name="connsiteY26" fmla="*/ 697222 h 6858000"/>
              <a:gd name="connsiteX27" fmla="*/ 7295144 w 7918980"/>
              <a:gd name="connsiteY27" fmla="*/ 717531 h 6858000"/>
              <a:gd name="connsiteX28" fmla="*/ 7291871 w 7918980"/>
              <a:gd name="connsiteY28" fmla="*/ 722494 h 6858000"/>
              <a:gd name="connsiteX29" fmla="*/ 7286061 w 7918980"/>
              <a:gd name="connsiteY29" fmla="*/ 724368 h 6858000"/>
              <a:gd name="connsiteX30" fmla="*/ 7269961 w 7918980"/>
              <a:gd name="connsiteY30" fmla="*/ 752692 h 6858000"/>
              <a:gd name="connsiteX31" fmla="*/ 7240170 w 7918980"/>
              <a:gd name="connsiteY31" fmla="*/ 816346 h 6858000"/>
              <a:gd name="connsiteX32" fmla="*/ 7211938 w 7918980"/>
              <a:gd name="connsiteY32" fmla="*/ 889417 h 6858000"/>
              <a:gd name="connsiteX33" fmla="*/ 7130024 w 7918980"/>
              <a:gd name="connsiteY33" fmla="*/ 1063288 h 6858000"/>
              <a:gd name="connsiteX34" fmla="*/ 7126817 w 7918980"/>
              <a:gd name="connsiteY34" fmla="*/ 1157176 h 6858000"/>
              <a:gd name="connsiteX35" fmla="*/ 7109474 w 7918980"/>
              <a:gd name="connsiteY35" fmla="*/ 1210776 h 6858000"/>
              <a:gd name="connsiteX36" fmla="*/ 7105443 w 7918980"/>
              <a:gd name="connsiteY36" fmla="*/ 1301993 h 6858000"/>
              <a:gd name="connsiteX37" fmla="*/ 7075215 w 7918980"/>
              <a:gd name="connsiteY37" fmla="*/ 1360879 h 6858000"/>
              <a:gd name="connsiteX38" fmla="*/ 7067477 w 7918980"/>
              <a:gd name="connsiteY38" fmla="*/ 1404045 h 6858000"/>
              <a:gd name="connsiteX39" fmla="*/ 7046803 w 7918980"/>
              <a:gd name="connsiteY39" fmla="*/ 1429568 h 6858000"/>
              <a:gd name="connsiteX40" fmla="*/ 7047831 w 7918980"/>
              <a:gd name="connsiteY40" fmla="*/ 1430305 h 6858000"/>
              <a:gd name="connsiteX41" fmla="*/ 7035374 w 7918980"/>
              <a:gd name="connsiteY41" fmla="*/ 1463304 h 6858000"/>
              <a:gd name="connsiteX42" fmla="*/ 7032938 w 7918980"/>
              <a:gd name="connsiteY42" fmla="*/ 1514846 h 6858000"/>
              <a:gd name="connsiteX43" fmla="*/ 7029397 w 7918980"/>
              <a:gd name="connsiteY43" fmla="*/ 1519731 h 6858000"/>
              <a:gd name="connsiteX44" fmla="*/ 7029620 w 7918980"/>
              <a:gd name="connsiteY44" fmla="*/ 1519929 h 6858000"/>
              <a:gd name="connsiteX45" fmla="*/ 7030612 w 7918980"/>
              <a:gd name="connsiteY45" fmla="*/ 1546022 h 6858000"/>
              <a:gd name="connsiteX46" fmla="*/ 7035010 w 7918980"/>
              <a:gd name="connsiteY46" fmla="*/ 1578752 h 6858000"/>
              <a:gd name="connsiteX47" fmla="*/ 7026513 w 7918980"/>
              <a:gd name="connsiteY47" fmla="*/ 1647555 h 6858000"/>
              <a:gd name="connsiteX48" fmla="*/ 7013857 w 7918980"/>
              <a:gd name="connsiteY48" fmla="*/ 1715685 h 6858000"/>
              <a:gd name="connsiteX49" fmla="*/ 7007215 w 7918980"/>
              <a:gd name="connsiteY49" fmla="*/ 1740358 h 6858000"/>
              <a:gd name="connsiteX50" fmla="*/ 7004455 w 7918980"/>
              <a:gd name="connsiteY50" fmla="*/ 1784314 h 6858000"/>
              <a:gd name="connsiteX51" fmla="*/ 7008825 w 7918980"/>
              <a:gd name="connsiteY51" fmla="*/ 1804434 h 6858000"/>
              <a:gd name="connsiteX52" fmla="*/ 7008048 w 7918980"/>
              <a:gd name="connsiteY52" fmla="*/ 1805316 h 6858000"/>
              <a:gd name="connsiteX53" fmla="*/ 7011573 w 7918980"/>
              <a:gd name="connsiteY53" fmla="*/ 1807109 h 6858000"/>
              <a:gd name="connsiteX54" fmla="*/ 7008900 w 7918980"/>
              <a:gd name="connsiteY54" fmla="*/ 1821003 h 6858000"/>
              <a:gd name="connsiteX55" fmla="*/ 7006523 w 7918980"/>
              <a:gd name="connsiteY55" fmla="*/ 1824832 h 6858000"/>
              <a:gd name="connsiteX56" fmla="*/ 7005215 w 7918980"/>
              <a:gd name="connsiteY56" fmla="*/ 1830429 h 6858000"/>
              <a:gd name="connsiteX57" fmla="*/ 7005505 w 7918980"/>
              <a:gd name="connsiteY57" fmla="*/ 1830569 h 6858000"/>
              <a:gd name="connsiteX58" fmla="*/ 7003643 w 7918980"/>
              <a:gd name="connsiteY58" fmla="*/ 1835810 h 6858000"/>
              <a:gd name="connsiteX59" fmla="*/ 6990432 w 7918980"/>
              <a:gd name="connsiteY59" fmla="*/ 1861483 h 6858000"/>
              <a:gd name="connsiteX60" fmla="*/ 6997246 w 7918980"/>
              <a:gd name="connsiteY60" fmla="*/ 1892417 h 6858000"/>
              <a:gd name="connsiteX61" fmla="*/ 7012242 w 7918980"/>
              <a:gd name="connsiteY61" fmla="*/ 1895114 h 6858000"/>
              <a:gd name="connsiteX62" fmla="*/ 7010080 w 7918980"/>
              <a:gd name="connsiteY62" fmla="*/ 1899379 h 6858000"/>
              <a:gd name="connsiteX63" fmla="*/ 7003451 w 7918980"/>
              <a:gd name="connsiteY63" fmla="*/ 1907867 h 6858000"/>
              <a:gd name="connsiteX64" fmla="*/ 7004341 w 7918980"/>
              <a:gd name="connsiteY64" fmla="*/ 1910265 h 6858000"/>
              <a:gd name="connsiteX65" fmla="*/ 7001248 w 7918980"/>
              <a:gd name="connsiteY65" fmla="*/ 1935584 h 6858000"/>
              <a:gd name="connsiteX66" fmla="*/ 7006599 w 7918980"/>
              <a:gd name="connsiteY66" fmla="*/ 1942021 h 6858000"/>
              <a:gd name="connsiteX67" fmla="*/ 7007460 w 7918980"/>
              <a:gd name="connsiteY67" fmla="*/ 1945112 h 6858000"/>
              <a:gd name="connsiteX68" fmla="*/ 6995756 w 7918980"/>
              <a:gd name="connsiteY68" fmla="*/ 1961162 h 6858000"/>
              <a:gd name="connsiteX69" fmla="*/ 6949577 w 7918980"/>
              <a:gd name="connsiteY69" fmla="*/ 2024270 h 6858000"/>
              <a:gd name="connsiteX70" fmla="*/ 6942508 w 7918980"/>
              <a:gd name="connsiteY70" fmla="*/ 2107942 h 6858000"/>
              <a:gd name="connsiteX71" fmla="*/ 6933336 w 7918980"/>
              <a:gd name="connsiteY71" fmla="*/ 2193455 h 6858000"/>
              <a:gd name="connsiteX72" fmla="*/ 6927972 w 7918980"/>
              <a:gd name="connsiteY72" fmla="*/ 2260088 h 6858000"/>
              <a:gd name="connsiteX73" fmla="*/ 6909058 w 7918980"/>
              <a:gd name="connsiteY73" fmla="*/ 2296008 h 6858000"/>
              <a:gd name="connsiteX74" fmla="*/ 6901810 w 7918980"/>
              <a:gd name="connsiteY74" fmla="*/ 2305564 h 6858000"/>
              <a:gd name="connsiteX75" fmla="*/ 6904482 w 7918980"/>
              <a:gd name="connsiteY75" fmla="*/ 2320214 h 6858000"/>
              <a:gd name="connsiteX76" fmla="*/ 6891885 w 7918980"/>
              <a:gd name="connsiteY76" fmla="*/ 2417011 h 6858000"/>
              <a:gd name="connsiteX77" fmla="*/ 6884970 w 7918980"/>
              <a:gd name="connsiteY77" fmla="*/ 2454207 h 6858000"/>
              <a:gd name="connsiteX78" fmla="*/ 6882954 w 7918980"/>
              <a:gd name="connsiteY78" fmla="*/ 2487203 h 6858000"/>
              <a:gd name="connsiteX79" fmla="*/ 6871484 w 7918980"/>
              <a:gd name="connsiteY79" fmla="*/ 2512282 h 6858000"/>
              <a:gd name="connsiteX80" fmla="*/ 6872496 w 7918980"/>
              <a:gd name="connsiteY80" fmla="*/ 2514318 h 6858000"/>
              <a:gd name="connsiteX81" fmla="*/ 6898111 w 7918980"/>
              <a:gd name="connsiteY81" fmla="*/ 2574334 h 6858000"/>
              <a:gd name="connsiteX82" fmla="*/ 6897017 w 7918980"/>
              <a:gd name="connsiteY82" fmla="*/ 2579877 h 6858000"/>
              <a:gd name="connsiteX83" fmla="*/ 6897171 w 7918980"/>
              <a:gd name="connsiteY83" fmla="*/ 2608928 h 6858000"/>
              <a:gd name="connsiteX84" fmla="*/ 6896584 w 7918980"/>
              <a:gd name="connsiteY84" fmla="*/ 2613111 h 6858000"/>
              <a:gd name="connsiteX85" fmla="*/ 6888164 w 7918980"/>
              <a:gd name="connsiteY85" fmla="*/ 2621996 h 6858000"/>
              <a:gd name="connsiteX86" fmla="*/ 6890652 w 7918980"/>
              <a:gd name="connsiteY86" fmla="*/ 2634265 h 6858000"/>
              <a:gd name="connsiteX87" fmla="*/ 6882034 w 7918980"/>
              <a:gd name="connsiteY87" fmla="*/ 2647237 h 6858000"/>
              <a:gd name="connsiteX88" fmla="*/ 6888195 w 7918980"/>
              <a:gd name="connsiteY88" fmla="*/ 2650786 h 6858000"/>
              <a:gd name="connsiteX89" fmla="*/ 6894052 w 7918980"/>
              <a:gd name="connsiteY89" fmla="*/ 2661993 h 6858000"/>
              <a:gd name="connsiteX90" fmla="*/ 6885953 w 7918980"/>
              <a:gd name="connsiteY90" fmla="*/ 2670949 h 6858000"/>
              <a:gd name="connsiteX91" fmla="*/ 6880156 w 7918980"/>
              <a:gd name="connsiteY91" fmla="*/ 2690255 h 6858000"/>
              <a:gd name="connsiteX92" fmla="*/ 6881009 w 7918980"/>
              <a:gd name="connsiteY92" fmla="*/ 2695683 h 6858000"/>
              <a:gd name="connsiteX93" fmla="*/ 6870001 w 7918980"/>
              <a:gd name="connsiteY93" fmla="*/ 2713964 h 6858000"/>
              <a:gd name="connsiteX94" fmla="*/ 6864441 w 7918980"/>
              <a:gd name="connsiteY94" fmla="*/ 2730175 h 6858000"/>
              <a:gd name="connsiteX95" fmla="*/ 6875107 w 7918980"/>
              <a:gd name="connsiteY95" fmla="*/ 2763497 h 6858000"/>
              <a:gd name="connsiteX96" fmla="*/ 6837349 w 7918980"/>
              <a:gd name="connsiteY96" fmla="*/ 3051539 h 6858000"/>
              <a:gd name="connsiteX97" fmla="*/ 6835698 w 7918980"/>
              <a:gd name="connsiteY97" fmla="*/ 3060333 h 6858000"/>
              <a:gd name="connsiteX98" fmla="*/ 6837785 w 7918980"/>
              <a:gd name="connsiteY98" fmla="*/ 3065434 h 6858000"/>
              <a:gd name="connsiteX99" fmla="*/ 6834476 w 7918980"/>
              <a:gd name="connsiteY99" fmla="*/ 3066836 h 6858000"/>
              <a:gd name="connsiteX100" fmla="*/ 6831096 w 7918980"/>
              <a:gd name="connsiteY100" fmla="*/ 3084834 h 6858000"/>
              <a:gd name="connsiteX101" fmla="*/ 6831305 w 7918980"/>
              <a:gd name="connsiteY101" fmla="*/ 3097259 h 6858000"/>
              <a:gd name="connsiteX102" fmla="*/ 6828050 w 7918980"/>
              <a:gd name="connsiteY102" fmla="*/ 3101053 h 6858000"/>
              <a:gd name="connsiteX103" fmla="*/ 6827093 w 7918980"/>
              <a:gd name="connsiteY103" fmla="*/ 3106151 h 6858000"/>
              <a:gd name="connsiteX104" fmla="*/ 6833251 w 7918980"/>
              <a:gd name="connsiteY104" fmla="*/ 3116747 h 6858000"/>
              <a:gd name="connsiteX105" fmla="*/ 6825921 w 7918980"/>
              <a:gd name="connsiteY105" fmla="*/ 3151828 h 6858000"/>
              <a:gd name="connsiteX106" fmla="*/ 6825863 w 7918980"/>
              <a:gd name="connsiteY106" fmla="*/ 3180546 h 6858000"/>
              <a:gd name="connsiteX107" fmla="*/ 6839691 w 7918980"/>
              <a:gd name="connsiteY107" fmla="*/ 3258677 h 6858000"/>
              <a:gd name="connsiteX108" fmla="*/ 6840898 w 7918980"/>
              <a:gd name="connsiteY108" fmla="*/ 3262610 h 6858000"/>
              <a:gd name="connsiteX109" fmla="*/ 6834652 w 7918980"/>
              <a:gd name="connsiteY109" fmla="*/ 3277179 h 6858000"/>
              <a:gd name="connsiteX110" fmla="*/ 6832324 w 7918980"/>
              <a:gd name="connsiteY110" fmla="*/ 3278130 h 6858000"/>
              <a:gd name="connsiteX111" fmla="*/ 6849750 w 7918980"/>
              <a:gd name="connsiteY111" fmla="*/ 3325671 h 6858000"/>
              <a:gd name="connsiteX112" fmla="*/ 6847551 w 7918980"/>
              <a:gd name="connsiteY112" fmla="*/ 3332072 h 6858000"/>
              <a:gd name="connsiteX113" fmla="*/ 6864685 w 7918980"/>
              <a:gd name="connsiteY113" fmla="*/ 3362948 h 6858000"/>
              <a:gd name="connsiteX114" fmla="*/ 6870457 w 7918980"/>
              <a:gd name="connsiteY114" fmla="*/ 3378959 h 6858000"/>
              <a:gd name="connsiteX115" fmla="*/ 6883738 w 7918980"/>
              <a:gd name="connsiteY115" fmla="*/ 3407057 h 6858000"/>
              <a:gd name="connsiteX116" fmla="*/ 6881948 w 7918980"/>
              <a:gd name="connsiteY116" fmla="*/ 3409825 h 6858000"/>
              <a:gd name="connsiteX117" fmla="*/ 6885647 w 7918980"/>
              <a:gd name="connsiteY117" fmla="*/ 3415218 h 6858000"/>
              <a:gd name="connsiteX118" fmla="*/ 6883908 w 7918980"/>
              <a:gd name="connsiteY118" fmla="*/ 3419880 h 6858000"/>
              <a:gd name="connsiteX119" fmla="*/ 6885903 w 7918980"/>
              <a:gd name="connsiteY119" fmla="*/ 3424545 h 6858000"/>
              <a:gd name="connsiteX120" fmla="*/ 6887603 w 7918980"/>
              <a:gd name="connsiteY120" fmla="*/ 3476412 h 6858000"/>
              <a:gd name="connsiteX121" fmla="*/ 6892664 w 7918980"/>
              <a:gd name="connsiteY121" fmla="*/ 3486850 h 6858000"/>
              <a:gd name="connsiteX122" fmla="*/ 6886319 w 7918980"/>
              <a:gd name="connsiteY122" fmla="*/ 3496391 h 6858000"/>
              <a:gd name="connsiteX123" fmla="*/ 6893119 w 7918980"/>
              <a:gd name="connsiteY123" fmla="*/ 3531201 h 6858000"/>
              <a:gd name="connsiteX124" fmla="*/ 6902876 w 7918980"/>
              <a:gd name="connsiteY124" fmla="*/ 3542019 h 6858000"/>
              <a:gd name="connsiteX125" fmla="*/ 6910520 w 7918980"/>
              <a:gd name="connsiteY125" fmla="*/ 3552249 h 6858000"/>
              <a:gd name="connsiteX126" fmla="*/ 6910882 w 7918980"/>
              <a:gd name="connsiteY126" fmla="*/ 3553678 h 6858000"/>
              <a:gd name="connsiteX127" fmla="*/ 6914489 w 7918980"/>
              <a:gd name="connsiteY127" fmla="*/ 3568021 h 6858000"/>
              <a:gd name="connsiteX128" fmla="*/ 6914914 w 7918980"/>
              <a:gd name="connsiteY128" fmla="*/ 3569719 h 6858000"/>
              <a:gd name="connsiteX129" fmla="*/ 6912342 w 7918980"/>
              <a:gd name="connsiteY129" fmla="*/ 3586412 h 6858000"/>
              <a:gd name="connsiteX130" fmla="*/ 6915338 w 7918980"/>
              <a:gd name="connsiteY130" fmla="*/ 3597336 h 6858000"/>
              <a:gd name="connsiteX131" fmla="*/ 6907234 w 7918980"/>
              <a:gd name="connsiteY131" fmla="*/ 3606007 h 6858000"/>
              <a:gd name="connsiteX132" fmla="*/ 6907261 w 7918980"/>
              <a:gd name="connsiteY132" fmla="*/ 3641228 h 6858000"/>
              <a:gd name="connsiteX133" fmla="*/ 6914828 w 7918980"/>
              <a:gd name="connsiteY133" fmla="*/ 3653088 h 6858000"/>
              <a:gd name="connsiteX134" fmla="*/ 6920416 w 7918980"/>
              <a:gd name="connsiteY134" fmla="*/ 3664114 h 6858000"/>
              <a:gd name="connsiteX135" fmla="*/ 6920498 w 7918980"/>
              <a:gd name="connsiteY135" fmla="*/ 3665569 h 6858000"/>
              <a:gd name="connsiteX136" fmla="*/ 6922809 w 7918980"/>
              <a:gd name="connsiteY136" fmla="*/ 3707357 h 6858000"/>
              <a:gd name="connsiteX137" fmla="*/ 6937676 w 7918980"/>
              <a:gd name="connsiteY137" fmla="*/ 3778166 h 6858000"/>
              <a:gd name="connsiteX138" fmla="*/ 6958359 w 7918980"/>
              <a:gd name="connsiteY138" fmla="*/ 3878222 h 6858000"/>
              <a:gd name="connsiteX139" fmla="*/ 6953118 w 7918980"/>
              <a:gd name="connsiteY139" fmla="*/ 4048117 h 6858000"/>
              <a:gd name="connsiteX140" fmla="*/ 6913020 w 7918980"/>
              <a:gd name="connsiteY140" fmla="*/ 4219510 h 6858000"/>
              <a:gd name="connsiteX141" fmla="*/ 6915792 w 7918980"/>
              <a:gd name="connsiteY141" fmla="*/ 4411258 h 6858000"/>
              <a:gd name="connsiteX142" fmla="*/ 6907579 w 7918980"/>
              <a:gd name="connsiteY142" fmla="*/ 4488531 h 6858000"/>
              <a:gd name="connsiteX143" fmla="*/ 6907052 w 7918980"/>
              <a:gd name="connsiteY143" fmla="*/ 4539168 h 6858000"/>
              <a:gd name="connsiteX144" fmla="*/ 6891916 w 7918980"/>
              <a:gd name="connsiteY144" fmla="*/ 4625153 h 6858000"/>
              <a:gd name="connsiteX145" fmla="*/ 6882094 w 7918980"/>
              <a:gd name="connsiteY145" fmla="*/ 4733115 h 6858000"/>
              <a:gd name="connsiteX146" fmla="*/ 6860189 w 7918980"/>
              <a:gd name="connsiteY146" fmla="*/ 4844323 h 6858000"/>
              <a:gd name="connsiteX147" fmla="*/ 6843618 w 7918980"/>
              <a:gd name="connsiteY147" fmla="*/ 4877992 h 6858000"/>
              <a:gd name="connsiteX148" fmla="*/ 6829393 w 7918980"/>
              <a:gd name="connsiteY148" fmla="*/ 4925805 h 6858000"/>
              <a:gd name="connsiteX149" fmla="*/ 6794017 w 7918980"/>
              <a:gd name="connsiteY149" fmla="*/ 5009272 h 6858000"/>
              <a:gd name="connsiteX150" fmla="*/ 6786085 w 7918980"/>
              <a:gd name="connsiteY150" fmla="*/ 5111369 h 6858000"/>
              <a:gd name="connsiteX151" fmla="*/ 6799321 w 7918980"/>
              <a:gd name="connsiteY151" fmla="*/ 5210876 h 6858000"/>
              <a:gd name="connsiteX152" fmla="*/ 6803597 w 7918980"/>
              <a:gd name="connsiteY152" fmla="*/ 5269726 h 6858000"/>
              <a:gd name="connsiteX153" fmla="*/ 6820713 w 7918980"/>
              <a:gd name="connsiteY153" fmla="*/ 5464225 h 6858000"/>
              <a:gd name="connsiteX154" fmla="*/ 6824380 w 7918980"/>
              <a:gd name="connsiteY154" fmla="*/ 5594585 h 6858000"/>
              <a:gd name="connsiteX155" fmla="*/ 6806680 w 7918980"/>
              <a:gd name="connsiteY155" fmla="*/ 5667896 h 6858000"/>
              <a:gd name="connsiteX156" fmla="*/ 6791486 w 7918980"/>
              <a:gd name="connsiteY156" fmla="*/ 5769225 h 6858000"/>
              <a:gd name="connsiteX157" fmla="*/ 6792745 w 7918980"/>
              <a:gd name="connsiteY157" fmla="*/ 5823324 h 6858000"/>
              <a:gd name="connsiteX158" fmla="*/ 6789109 w 7918980"/>
              <a:gd name="connsiteY158" fmla="*/ 5862699 h 6858000"/>
              <a:gd name="connsiteX159" fmla="*/ 6793675 w 7918980"/>
              <a:gd name="connsiteY159" fmla="*/ 5906467 h 6858000"/>
              <a:gd name="connsiteX160" fmla="*/ 6814548 w 7918980"/>
              <a:gd name="connsiteY160" fmla="*/ 5939847 h 6858000"/>
              <a:gd name="connsiteX161" fmla="*/ 6809795 w 7918980"/>
              <a:gd name="connsiteY161" fmla="*/ 5973994 h 6858000"/>
              <a:gd name="connsiteX162" fmla="*/ 6810756 w 7918980"/>
              <a:gd name="connsiteY162" fmla="*/ 6089693 h 6858000"/>
              <a:gd name="connsiteX163" fmla="*/ 6814601 w 7918980"/>
              <a:gd name="connsiteY163" fmla="*/ 6224938 h 6858000"/>
              <a:gd name="connsiteX164" fmla="*/ 6840137 w 7918980"/>
              <a:gd name="connsiteY164" fmla="*/ 6370251 h 6858000"/>
              <a:gd name="connsiteX165" fmla="*/ 6863777 w 7918980"/>
              <a:gd name="connsiteY165" fmla="*/ 6541313 h 6858000"/>
              <a:gd name="connsiteX166" fmla="*/ 6868355 w 7918980"/>
              <a:gd name="connsiteY166" fmla="*/ 6640957 h 6858000"/>
              <a:gd name="connsiteX167" fmla="*/ 6881422 w 7918980"/>
              <a:gd name="connsiteY167" fmla="*/ 6705297 h 6858000"/>
              <a:gd name="connsiteX168" fmla="*/ 6894105 w 7918980"/>
              <a:gd name="connsiteY168" fmla="*/ 6759582 h 6858000"/>
              <a:gd name="connsiteX169" fmla="*/ 6892152 w 7918980"/>
              <a:gd name="connsiteY169" fmla="*/ 6817746 h 6858000"/>
              <a:gd name="connsiteX170" fmla="*/ 6895302 w 7918980"/>
              <a:gd name="connsiteY170" fmla="*/ 6843646 h 6858000"/>
              <a:gd name="connsiteX171" fmla="*/ 6914368 w 7918980"/>
              <a:gd name="connsiteY171" fmla="*/ 6857998 h 6858000"/>
              <a:gd name="connsiteX172" fmla="*/ 7549620 w 7918980"/>
              <a:gd name="connsiteY172" fmla="*/ 6857998 h 6858000"/>
              <a:gd name="connsiteX173" fmla="*/ 7918980 w 7918980"/>
              <a:gd name="connsiteY173" fmla="*/ 6857998 h 6858000"/>
              <a:gd name="connsiteX174" fmla="*/ 7918980 w 7918980"/>
              <a:gd name="connsiteY174" fmla="*/ 6858000 h 6858000"/>
              <a:gd name="connsiteX175" fmla="*/ 7549620 w 7918980"/>
              <a:gd name="connsiteY175" fmla="*/ 6858000 h 6858000"/>
              <a:gd name="connsiteX176" fmla="*/ 6658851 w 7918980"/>
              <a:gd name="connsiteY176" fmla="*/ 6858000 h 6858000"/>
              <a:gd name="connsiteX177" fmla="*/ 2092387 w 7918980"/>
              <a:gd name="connsiteY177" fmla="*/ 6858000 h 6858000"/>
              <a:gd name="connsiteX178" fmla="*/ 1822980 w 7918980"/>
              <a:gd name="connsiteY178" fmla="*/ 6858000 h 6858000"/>
              <a:gd name="connsiteX179" fmla="*/ 727500 w 7918980"/>
              <a:gd name="connsiteY179" fmla="*/ 6858000 h 6858000"/>
              <a:gd name="connsiteX180" fmla="*/ 504457 w 7918980"/>
              <a:gd name="connsiteY180" fmla="*/ 6858000 h 6858000"/>
              <a:gd name="connsiteX181" fmla="*/ 0 w 7918980"/>
              <a:gd name="connsiteY181" fmla="*/ 6858000 h 6858000"/>
              <a:gd name="connsiteX182" fmla="*/ 0 w 7918980"/>
              <a:gd name="connsiteY182" fmla="*/ 0 h 6858000"/>
              <a:gd name="connsiteX0" fmla="*/ 0 w 7918980"/>
              <a:gd name="connsiteY0" fmla="*/ 0 h 6858000"/>
              <a:gd name="connsiteX1" fmla="*/ 504457 w 7918980"/>
              <a:gd name="connsiteY1" fmla="*/ 0 h 6858000"/>
              <a:gd name="connsiteX2" fmla="*/ 727500 w 7918980"/>
              <a:gd name="connsiteY2" fmla="*/ 0 h 6858000"/>
              <a:gd name="connsiteX3" fmla="*/ 1822980 w 7918980"/>
              <a:gd name="connsiteY3" fmla="*/ 0 h 6858000"/>
              <a:gd name="connsiteX4" fmla="*/ 2092387 w 7918980"/>
              <a:gd name="connsiteY4" fmla="*/ 0 h 6858000"/>
              <a:gd name="connsiteX5" fmla="*/ 7076514 w 7918980"/>
              <a:gd name="connsiteY5" fmla="*/ 0 h 6858000"/>
              <a:gd name="connsiteX6" fmla="*/ 7264525 w 7918980"/>
              <a:gd name="connsiteY6" fmla="*/ 0 h 6858000"/>
              <a:gd name="connsiteX7" fmla="*/ 7390497 w 7918980"/>
              <a:gd name="connsiteY7" fmla="*/ 0 h 6858000"/>
              <a:gd name="connsiteX8" fmla="*/ 7389918 w 7918980"/>
              <a:gd name="connsiteY8" fmla="*/ 1705 h 6858000"/>
              <a:gd name="connsiteX9" fmla="*/ 7374574 w 7918980"/>
              <a:gd name="connsiteY9" fmla="*/ 17287 h 6858000"/>
              <a:gd name="connsiteX10" fmla="*/ 7368621 w 7918980"/>
              <a:gd name="connsiteY10" fmla="*/ 130336 h 6858000"/>
              <a:gd name="connsiteX11" fmla="*/ 7361269 w 7918980"/>
              <a:gd name="connsiteY11" fmla="*/ 187093 h 6858000"/>
              <a:gd name="connsiteX12" fmla="*/ 7368770 w 7918980"/>
              <a:gd name="connsiteY12" fmla="*/ 265704 h 6858000"/>
              <a:gd name="connsiteX13" fmla="*/ 7365293 w 7918980"/>
              <a:gd name="connsiteY13" fmla="*/ 354566 h 6858000"/>
              <a:gd name="connsiteX14" fmla="*/ 7347106 w 7918980"/>
              <a:gd name="connsiteY14" fmla="*/ 472000 h 6858000"/>
              <a:gd name="connsiteX15" fmla="*/ 7345150 w 7918980"/>
              <a:gd name="connsiteY15" fmla="*/ 473782 h 6858000"/>
              <a:gd name="connsiteX16" fmla="*/ 7344778 w 7918980"/>
              <a:gd name="connsiteY16" fmla="*/ 491380 h 6858000"/>
              <a:gd name="connsiteX17" fmla="*/ 7359399 w 7918980"/>
              <a:gd name="connsiteY17" fmla="*/ 531675 h 6858000"/>
              <a:gd name="connsiteX18" fmla="*/ 7356415 w 7918980"/>
              <a:gd name="connsiteY18" fmla="*/ 536015 h 6858000"/>
              <a:gd name="connsiteX19" fmla="*/ 7361068 w 7918980"/>
              <a:gd name="connsiteY19" fmla="*/ 572092 h 6858000"/>
              <a:gd name="connsiteX20" fmla="*/ 7359041 w 7918980"/>
              <a:gd name="connsiteY20" fmla="*/ 572511 h 6858000"/>
              <a:gd name="connsiteX21" fmla="*/ 7351198 w 7918980"/>
              <a:gd name="connsiteY21" fmla="*/ 582332 h 6858000"/>
              <a:gd name="connsiteX22" fmla="*/ 7340991 w 7918980"/>
              <a:gd name="connsiteY22" fmla="*/ 601285 h 6858000"/>
              <a:gd name="connsiteX23" fmla="*/ 7296154 w 7918980"/>
              <a:gd name="connsiteY23" fmla="*/ 681608 h 6858000"/>
              <a:gd name="connsiteX24" fmla="*/ 7295943 w 7918980"/>
              <a:gd name="connsiteY24" fmla="*/ 689151 h 6858000"/>
              <a:gd name="connsiteX25" fmla="*/ 7295465 w 7918980"/>
              <a:gd name="connsiteY25" fmla="*/ 689289 h 6858000"/>
              <a:gd name="connsiteX26" fmla="*/ 7294306 w 7918980"/>
              <a:gd name="connsiteY26" fmla="*/ 697222 h 6858000"/>
              <a:gd name="connsiteX27" fmla="*/ 7295144 w 7918980"/>
              <a:gd name="connsiteY27" fmla="*/ 717531 h 6858000"/>
              <a:gd name="connsiteX28" fmla="*/ 7291871 w 7918980"/>
              <a:gd name="connsiteY28" fmla="*/ 722494 h 6858000"/>
              <a:gd name="connsiteX29" fmla="*/ 7286061 w 7918980"/>
              <a:gd name="connsiteY29" fmla="*/ 724368 h 6858000"/>
              <a:gd name="connsiteX30" fmla="*/ 7269961 w 7918980"/>
              <a:gd name="connsiteY30" fmla="*/ 752692 h 6858000"/>
              <a:gd name="connsiteX31" fmla="*/ 7240170 w 7918980"/>
              <a:gd name="connsiteY31" fmla="*/ 816346 h 6858000"/>
              <a:gd name="connsiteX32" fmla="*/ 7211938 w 7918980"/>
              <a:gd name="connsiteY32" fmla="*/ 889417 h 6858000"/>
              <a:gd name="connsiteX33" fmla="*/ 7130024 w 7918980"/>
              <a:gd name="connsiteY33" fmla="*/ 1063288 h 6858000"/>
              <a:gd name="connsiteX34" fmla="*/ 7126817 w 7918980"/>
              <a:gd name="connsiteY34" fmla="*/ 1157176 h 6858000"/>
              <a:gd name="connsiteX35" fmla="*/ 7109474 w 7918980"/>
              <a:gd name="connsiteY35" fmla="*/ 1210776 h 6858000"/>
              <a:gd name="connsiteX36" fmla="*/ 7105443 w 7918980"/>
              <a:gd name="connsiteY36" fmla="*/ 1301993 h 6858000"/>
              <a:gd name="connsiteX37" fmla="*/ 7075215 w 7918980"/>
              <a:gd name="connsiteY37" fmla="*/ 1360879 h 6858000"/>
              <a:gd name="connsiteX38" fmla="*/ 7067477 w 7918980"/>
              <a:gd name="connsiteY38" fmla="*/ 1404045 h 6858000"/>
              <a:gd name="connsiteX39" fmla="*/ 7046803 w 7918980"/>
              <a:gd name="connsiteY39" fmla="*/ 1429568 h 6858000"/>
              <a:gd name="connsiteX40" fmla="*/ 7047831 w 7918980"/>
              <a:gd name="connsiteY40" fmla="*/ 1430305 h 6858000"/>
              <a:gd name="connsiteX41" fmla="*/ 7035374 w 7918980"/>
              <a:gd name="connsiteY41" fmla="*/ 1463304 h 6858000"/>
              <a:gd name="connsiteX42" fmla="*/ 7032938 w 7918980"/>
              <a:gd name="connsiteY42" fmla="*/ 1514846 h 6858000"/>
              <a:gd name="connsiteX43" fmla="*/ 7029397 w 7918980"/>
              <a:gd name="connsiteY43" fmla="*/ 1519731 h 6858000"/>
              <a:gd name="connsiteX44" fmla="*/ 7029620 w 7918980"/>
              <a:gd name="connsiteY44" fmla="*/ 1519929 h 6858000"/>
              <a:gd name="connsiteX45" fmla="*/ 7030612 w 7918980"/>
              <a:gd name="connsiteY45" fmla="*/ 1546022 h 6858000"/>
              <a:gd name="connsiteX46" fmla="*/ 7035010 w 7918980"/>
              <a:gd name="connsiteY46" fmla="*/ 1578752 h 6858000"/>
              <a:gd name="connsiteX47" fmla="*/ 7026513 w 7918980"/>
              <a:gd name="connsiteY47" fmla="*/ 1647555 h 6858000"/>
              <a:gd name="connsiteX48" fmla="*/ 7013857 w 7918980"/>
              <a:gd name="connsiteY48" fmla="*/ 1715685 h 6858000"/>
              <a:gd name="connsiteX49" fmla="*/ 7007215 w 7918980"/>
              <a:gd name="connsiteY49" fmla="*/ 1740358 h 6858000"/>
              <a:gd name="connsiteX50" fmla="*/ 7004455 w 7918980"/>
              <a:gd name="connsiteY50" fmla="*/ 1784314 h 6858000"/>
              <a:gd name="connsiteX51" fmla="*/ 7008825 w 7918980"/>
              <a:gd name="connsiteY51" fmla="*/ 1804434 h 6858000"/>
              <a:gd name="connsiteX52" fmla="*/ 7008048 w 7918980"/>
              <a:gd name="connsiteY52" fmla="*/ 1805316 h 6858000"/>
              <a:gd name="connsiteX53" fmla="*/ 7011573 w 7918980"/>
              <a:gd name="connsiteY53" fmla="*/ 1807109 h 6858000"/>
              <a:gd name="connsiteX54" fmla="*/ 7008900 w 7918980"/>
              <a:gd name="connsiteY54" fmla="*/ 1821003 h 6858000"/>
              <a:gd name="connsiteX55" fmla="*/ 7006523 w 7918980"/>
              <a:gd name="connsiteY55" fmla="*/ 1824832 h 6858000"/>
              <a:gd name="connsiteX56" fmla="*/ 7005215 w 7918980"/>
              <a:gd name="connsiteY56" fmla="*/ 1830429 h 6858000"/>
              <a:gd name="connsiteX57" fmla="*/ 7005505 w 7918980"/>
              <a:gd name="connsiteY57" fmla="*/ 1830569 h 6858000"/>
              <a:gd name="connsiteX58" fmla="*/ 7003643 w 7918980"/>
              <a:gd name="connsiteY58" fmla="*/ 1835810 h 6858000"/>
              <a:gd name="connsiteX59" fmla="*/ 6990432 w 7918980"/>
              <a:gd name="connsiteY59" fmla="*/ 1861483 h 6858000"/>
              <a:gd name="connsiteX60" fmla="*/ 6997246 w 7918980"/>
              <a:gd name="connsiteY60" fmla="*/ 1892417 h 6858000"/>
              <a:gd name="connsiteX61" fmla="*/ 7012242 w 7918980"/>
              <a:gd name="connsiteY61" fmla="*/ 1895114 h 6858000"/>
              <a:gd name="connsiteX62" fmla="*/ 7010080 w 7918980"/>
              <a:gd name="connsiteY62" fmla="*/ 1899379 h 6858000"/>
              <a:gd name="connsiteX63" fmla="*/ 7003451 w 7918980"/>
              <a:gd name="connsiteY63" fmla="*/ 1907867 h 6858000"/>
              <a:gd name="connsiteX64" fmla="*/ 7004341 w 7918980"/>
              <a:gd name="connsiteY64" fmla="*/ 1910265 h 6858000"/>
              <a:gd name="connsiteX65" fmla="*/ 7001248 w 7918980"/>
              <a:gd name="connsiteY65" fmla="*/ 1935584 h 6858000"/>
              <a:gd name="connsiteX66" fmla="*/ 7006599 w 7918980"/>
              <a:gd name="connsiteY66" fmla="*/ 1942021 h 6858000"/>
              <a:gd name="connsiteX67" fmla="*/ 7007460 w 7918980"/>
              <a:gd name="connsiteY67" fmla="*/ 1945112 h 6858000"/>
              <a:gd name="connsiteX68" fmla="*/ 6949577 w 7918980"/>
              <a:gd name="connsiteY68" fmla="*/ 2024270 h 6858000"/>
              <a:gd name="connsiteX69" fmla="*/ 6942508 w 7918980"/>
              <a:gd name="connsiteY69" fmla="*/ 2107942 h 6858000"/>
              <a:gd name="connsiteX70" fmla="*/ 6933336 w 7918980"/>
              <a:gd name="connsiteY70" fmla="*/ 2193455 h 6858000"/>
              <a:gd name="connsiteX71" fmla="*/ 6927972 w 7918980"/>
              <a:gd name="connsiteY71" fmla="*/ 2260088 h 6858000"/>
              <a:gd name="connsiteX72" fmla="*/ 6909058 w 7918980"/>
              <a:gd name="connsiteY72" fmla="*/ 2296008 h 6858000"/>
              <a:gd name="connsiteX73" fmla="*/ 6901810 w 7918980"/>
              <a:gd name="connsiteY73" fmla="*/ 2305564 h 6858000"/>
              <a:gd name="connsiteX74" fmla="*/ 6904482 w 7918980"/>
              <a:gd name="connsiteY74" fmla="*/ 2320214 h 6858000"/>
              <a:gd name="connsiteX75" fmla="*/ 6891885 w 7918980"/>
              <a:gd name="connsiteY75" fmla="*/ 2417011 h 6858000"/>
              <a:gd name="connsiteX76" fmla="*/ 6884970 w 7918980"/>
              <a:gd name="connsiteY76" fmla="*/ 2454207 h 6858000"/>
              <a:gd name="connsiteX77" fmla="*/ 6882954 w 7918980"/>
              <a:gd name="connsiteY77" fmla="*/ 2487203 h 6858000"/>
              <a:gd name="connsiteX78" fmla="*/ 6871484 w 7918980"/>
              <a:gd name="connsiteY78" fmla="*/ 2512282 h 6858000"/>
              <a:gd name="connsiteX79" fmla="*/ 6872496 w 7918980"/>
              <a:gd name="connsiteY79" fmla="*/ 2514318 h 6858000"/>
              <a:gd name="connsiteX80" fmla="*/ 6898111 w 7918980"/>
              <a:gd name="connsiteY80" fmla="*/ 2574334 h 6858000"/>
              <a:gd name="connsiteX81" fmla="*/ 6897017 w 7918980"/>
              <a:gd name="connsiteY81" fmla="*/ 2579877 h 6858000"/>
              <a:gd name="connsiteX82" fmla="*/ 6897171 w 7918980"/>
              <a:gd name="connsiteY82" fmla="*/ 2608928 h 6858000"/>
              <a:gd name="connsiteX83" fmla="*/ 6896584 w 7918980"/>
              <a:gd name="connsiteY83" fmla="*/ 2613111 h 6858000"/>
              <a:gd name="connsiteX84" fmla="*/ 6888164 w 7918980"/>
              <a:gd name="connsiteY84" fmla="*/ 2621996 h 6858000"/>
              <a:gd name="connsiteX85" fmla="*/ 6890652 w 7918980"/>
              <a:gd name="connsiteY85" fmla="*/ 2634265 h 6858000"/>
              <a:gd name="connsiteX86" fmla="*/ 6882034 w 7918980"/>
              <a:gd name="connsiteY86" fmla="*/ 2647237 h 6858000"/>
              <a:gd name="connsiteX87" fmla="*/ 6888195 w 7918980"/>
              <a:gd name="connsiteY87" fmla="*/ 2650786 h 6858000"/>
              <a:gd name="connsiteX88" fmla="*/ 6894052 w 7918980"/>
              <a:gd name="connsiteY88" fmla="*/ 2661993 h 6858000"/>
              <a:gd name="connsiteX89" fmla="*/ 6885953 w 7918980"/>
              <a:gd name="connsiteY89" fmla="*/ 2670949 h 6858000"/>
              <a:gd name="connsiteX90" fmla="*/ 6880156 w 7918980"/>
              <a:gd name="connsiteY90" fmla="*/ 2690255 h 6858000"/>
              <a:gd name="connsiteX91" fmla="*/ 6881009 w 7918980"/>
              <a:gd name="connsiteY91" fmla="*/ 2695683 h 6858000"/>
              <a:gd name="connsiteX92" fmla="*/ 6870001 w 7918980"/>
              <a:gd name="connsiteY92" fmla="*/ 2713964 h 6858000"/>
              <a:gd name="connsiteX93" fmla="*/ 6864441 w 7918980"/>
              <a:gd name="connsiteY93" fmla="*/ 2730175 h 6858000"/>
              <a:gd name="connsiteX94" fmla="*/ 6875107 w 7918980"/>
              <a:gd name="connsiteY94" fmla="*/ 2763497 h 6858000"/>
              <a:gd name="connsiteX95" fmla="*/ 6837349 w 7918980"/>
              <a:gd name="connsiteY95" fmla="*/ 3051539 h 6858000"/>
              <a:gd name="connsiteX96" fmla="*/ 6835698 w 7918980"/>
              <a:gd name="connsiteY96" fmla="*/ 3060333 h 6858000"/>
              <a:gd name="connsiteX97" fmla="*/ 6837785 w 7918980"/>
              <a:gd name="connsiteY97" fmla="*/ 3065434 h 6858000"/>
              <a:gd name="connsiteX98" fmla="*/ 6834476 w 7918980"/>
              <a:gd name="connsiteY98" fmla="*/ 3066836 h 6858000"/>
              <a:gd name="connsiteX99" fmla="*/ 6831096 w 7918980"/>
              <a:gd name="connsiteY99" fmla="*/ 3084834 h 6858000"/>
              <a:gd name="connsiteX100" fmla="*/ 6831305 w 7918980"/>
              <a:gd name="connsiteY100" fmla="*/ 3097259 h 6858000"/>
              <a:gd name="connsiteX101" fmla="*/ 6828050 w 7918980"/>
              <a:gd name="connsiteY101" fmla="*/ 3101053 h 6858000"/>
              <a:gd name="connsiteX102" fmla="*/ 6827093 w 7918980"/>
              <a:gd name="connsiteY102" fmla="*/ 3106151 h 6858000"/>
              <a:gd name="connsiteX103" fmla="*/ 6833251 w 7918980"/>
              <a:gd name="connsiteY103" fmla="*/ 3116747 h 6858000"/>
              <a:gd name="connsiteX104" fmla="*/ 6825921 w 7918980"/>
              <a:gd name="connsiteY104" fmla="*/ 3151828 h 6858000"/>
              <a:gd name="connsiteX105" fmla="*/ 6825863 w 7918980"/>
              <a:gd name="connsiteY105" fmla="*/ 3180546 h 6858000"/>
              <a:gd name="connsiteX106" fmla="*/ 6839691 w 7918980"/>
              <a:gd name="connsiteY106" fmla="*/ 3258677 h 6858000"/>
              <a:gd name="connsiteX107" fmla="*/ 6840898 w 7918980"/>
              <a:gd name="connsiteY107" fmla="*/ 3262610 h 6858000"/>
              <a:gd name="connsiteX108" fmla="*/ 6834652 w 7918980"/>
              <a:gd name="connsiteY108" fmla="*/ 3277179 h 6858000"/>
              <a:gd name="connsiteX109" fmla="*/ 6832324 w 7918980"/>
              <a:gd name="connsiteY109" fmla="*/ 3278130 h 6858000"/>
              <a:gd name="connsiteX110" fmla="*/ 6849750 w 7918980"/>
              <a:gd name="connsiteY110" fmla="*/ 3325671 h 6858000"/>
              <a:gd name="connsiteX111" fmla="*/ 6847551 w 7918980"/>
              <a:gd name="connsiteY111" fmla="*/ 3332072 h 6858000"/>
              <a:gd name="connsiteX112" fmla="*/ 6864685 w 7918980"/>
              <a:gd name="connsiteY112" fmla="*/ 3362948 h 6858000"/>
              <a:gd name="connsiteX113" fmla="*/ 6870457 w 7918980"/>
              <a:gd name="connsiteY113" fmla="*/ 3378959 h 6858000"/>
              <a:gd name="connsiteX114" fmla="*/ 6883738 w 7918980"/>
              <a:gd name="connsiteY114" fmla="*/ 3407057 h 6858000"/>
              <a:gd name="connsiteX115" fmla="*/ 6881948 w 7918980"/>
              <a:gd name="connsiteY115" fmla="*/ 3409825 h 6858000"/>
              <a:gd name="connsiteX116" fmla="*/ 6885647 w 7918980"/>
              <a:gd name="connsiteY116" fmla="*/ 3415218 h 6858000"/>
              <a:gd name="connsiteX117" fmla="*/ 6883908 w 7918980"/>
              <a:gd name="connsiteY117" fmla="*/ 3419880 h 6858000"/>
              <a:gd name="connsiteX118" fmla="*/ 6885903 w 7918980"/>
              <a:gd name="connsiteY118" fmla="*/ 3424545 h 6858000"/>
              <a:gd name="connsiteX119" fmla="*/ 6887603 w 7918980"/>
              <a:gd name="connsiteY119" fmla="*/ 3476412 h 6858000"/>
              <a:gd name="connsiteX120" fmla="*/ 6892664 w 7918980"/>
              <a:gd name="connsiteY120" fmla="*/ 3486850 h 6858000"/>
              <a:gd name="connsiteX121" fmla="*/ 6886319 w 7918980"/>
              <a:gd name="connsiteY121" fmla="*/ 3496391 h 6858000"/>
              <a:gd name="connsiteX122" fmla="*/ 6893119 w 7918980"/>
              <a:gd name="connsiteY122" fmla="*/ 3531201 h 6858000"/>
              <a:gd name="connsiteX123" fmla="*/ 6902876 w 7918980"/>
              <a:gd name="connsiteY123" fmla="*/ 3542019 h 6858000"/>
              <a:gd name="connsiteX124" fmla="*/ 6910520 w 7918980"/>
              <a:gd name="connsiteY124" fmla="*/ 3552249 h 6858000"/>
              <a:gd name="connsiteX125" fmla="*/ 6910882 w 7918980"/>
              <a:gd name="connsiteY125" fmla="*/ 3553678 h 6858000"/>
              <a:gd name="connsiteX126" fmla="*/ 6914489 w 7918980"/>
              <a:gd name="connsiteY126" fmla="*/ 3568021 h 6858000"/>
              <a:gd name="connsiteX127" fmla="*/ 6914914 w 7918980"/>
              <a:gd name="connsiteY127" fmla="*/ 3569719 h 6858000"/>
              <a:gd name="connsiteX128" fmla="*/ 6912342 w 7918980"/>
              <a:gd name="connsiteY128" fmla="*/ 3586412 h 6858000"/>
              <a:gd name="connsiteX129" fmla="*/ 6915338 w 7918980"/>
              <a:gd name="connsiteY129" fmla="*/ 3597336 h 6858000"/>
              <a:gd name="connsiteX130" fmla="*/ 6907234 w 7918980"/>
              <a:gd name="connsiteY130" fmla="*/ 3606007 h 6858000"/>
              <a:gd name="connsiteX131" fmla="*/ 6907261 w 7918980"/>
              <a:gd name="connsiteY131" fmla="*/ 3641228 h 6858000"/>
              <a:gd name="connsiteX132" fmla="*/ 6914828 w 7918980"/>
              <a:gd name="connsiteY132" fmla="*/ 3653088 h 6858000"/>
              <a:gd name="connsiteX133" fmla="*/ 6920416 w 7918980"/>
              <a:gd name="connsiteY133" fmla="*/ 3664114 h 6858000"/>
              <a:gd name="connsiteX134" fmla="*/ 6920498 w 7918980"/>
              <a:gd name="connsiteY134" fmla="*/ 3665569 h 6858000"/>
              <a:gd name="connsiteX135" fmla="*/ 6922809 w 7918980"/>
              <a:gd name="connsiteY135" fmla="*/ 3707357 h 6858000"/>
              <a:gd name="connsiteX136" fmla="*/ 6937676 w 7918980"/>
              <a:gd name="connsiteY136" fmla="*/ 3778166 h 6858000"/>
              <a:gd name="connsiteX137" fmla="*/ 6958359 w 7918980"/>
              <a:gd name="connsiteY137" fmla="*/ 3878222 h 6858000"/>
              <a:gd name="connsiteX138" fmla="*/ 6953118 w 7918980"/>
              <a:gd name="connsiteY138" fmla="*/ 4048117 h 6858000"/>
              <a:gd name="connsiteX139" fmla="*/ 6913020 w 7918980"/>
              <a:gd name="connsiteY139" fmla="*/ 4219510 h 6858000"/>
              <a:gd name="connsiteX140" fmla="*/ 6915792 w 7918980"/>
              <a:gd name="connsiteY140" fmla="*/ 4411258 h 6858000"/>
              <a:gd name="connsiteX141" fmla="*/ 6907579 w 7918980"/>
              <a:gd name="connsiteY141" fmla="*/ 4488531 h 6858000"/>
              <a:gd name="connsiteX142" fmla="*/ 6907052 w 7918980"/>
              <a:gd name="connsiteY142" fmla="*/ 4539168 h 6858000"/>
              <a:gd name="connsiteX143" fmla="*/ 6891916 w 7918980"/>
              <a:gd name="connsiteY143" fmla="*/ 4625153 h 6858000"/>
              <a:gd name="connsiteX144" fmla="*/ 6882094 w 7918980"/>
              <a:gd name="connsiteY144" fmla="*/ 4733115 h 6858000"/>
              <a:gd name="connsiteX145" fmla="*/ 6860189 w 7918980"/>
              <a:gd name="connsiteY145" fmla="*/ 4844323 h 6858000"/>
              <a:gd name="connsiteX146" fmla="*/ 6843618 w 7918980"/>
              <a:gd name="connsiteY146" fmla="*/ 4877992 h 6858000"/>
              <a:gd name="connsiteX147" fmla="*/ 6829393 w 7918980"/>
              <a:gd name="connsiteY147" fmla="*/ 4925805 h 6858000"/>
              <a:gd name="connsiteX148" fmla="*/ 6794017 w 7918980"/>
              <a:gd name="connsiteY148" fmla="*/ 5009272 h 6858000"/>
              <a:gd name="connsiteX149" fmla="*/ 6786085 w 7918980"/>
              <a:gd name="connsiteY149" fmla="*/ 5111369 h 6858000"/>
              <a:gd name="connsiteX150" fmla="*/ 6799321 w 7918980"/>
              <a:gd name="connsiteY150" fmla="*/ 5210876 h 6858000"/>
              <a:gd name="connsiteX151" fmla="*/ 6803597 w 7918980"/>
              <a:gd name="connsiteY151" fmla="*/ 5269726 h 6858000"/>
              <a:gd name="connsiteX152" fmla="*/ 6820713 w 7918980"/>
              <a:gd name="connsiteY152" fmla="*/ 5464225 h 6858000"/>
              <a:gd name="connsiteX153" fmla="*/ 6824380 w 7918980"/>
              <a:gd name="connsiteY153" fmla="*/ 5594585 h 6858000"/>
              <a:gd name="connsiteX154" fmla="*/ 6806680 w 7918980"/>
              <a:gd name="connsiteY154" fmla="*/ 5667896 h 6858000"/>
              <a:gd name="connsiteX155" fmla="*/ 6791486 w 7918980"/>
              <a:gd name="connsiteY155" fmla="*/ 5769225 h 6858000"/>
              <a:gd name="connsiteX156" fmla="*/ 6792745 w 7918980"/>
              <a:gd name="connsiteY156" fmla="*/ 5823324 h 6858000"/>
              <a:gd name="connsiteX157" fmla="*/ 6789109 w 7918980"/>
              <a:gd name="connsiteY157" fmla="*/ 5862699 h 6858000"/>
              <a:gd name="connsiteX158" fmla="*/ 6793675 w 7918980"/>
              <a:gd name="connsiteY158" fmla="*/ 5906467 h 6858000"/>
              <a:gd name="connsiteX159" fmla="*/ 6814548 w 7918980"/>
              <a:gd name="connsiteY159" fmla="*/ 5939847 h 6858000"/>
              <a:gd name="connsiteX160" fmla="*/ 6809795 w 7918980"/>
              <a:gd name="connsiteY160" fmla="*/ 5973994 h 6858000"/>
              <a:gd name="connsiteX161" fmla="*/ 6810756 w 7918980"/>
              <a:gd name="connsiteY161" fmla="*/ 6089693 h 6858000"/>
              <a:gd name="connsiteX162" fmla="*/ 6814601 w 7918980"/>
              <a:gd name="connsiteY162" fmla="*/ 6224938 h 6858000"/>
              <a:gd name="connsiteX163" fmla="*/ 6840137 w 7918980"/>
              <a:gd name="connsiteY163" fmla="*/ 6370251 h 6858000"/>
              <a:gd name="connsiteX164" fmla="*/ 6863777 w 7918980"/>
              <a:gd name="connsiteY164" fmla="*/ 6541313 h 6858000"/>
              <a:gd name="connsiteX165" fmla="*/ 6868355 w 7918980"/>
              <a:gd name="connsiteY165" fmla="*/ 6640957 h 6858000"/>
              <a:gd name="connsiteX166" fmla="*/ 6881422 w 7918980"/>
              <a:gd name="connsiteY166" fmla="*/ 6705297 h 6858000"/>
              <a:gd name="connsiteX167" fmla="*/ 6894105 w 7918980"/>
              <a:gd name="connsiteY167" fmla="*/ 6759582 h 6858000"/>
              <a:gd name="connsiteX168" fmla="*/ 6892152 w 7918980"/>
              <a:gd name="connsiteY168" fmla="*/ 6817746 h 6858000"/>
              <a:gd name="connsiteX169" fmla="*/ 6895302 w 7918980"/>
              <a:gd name="connsiteY169" fmla="*/ 6843646 h 6858000"/>
              <a:gd name="connsiteX170" fmla="*/ 6914368 w 7918980"/>
              <a:gd name="connsiteY170" fmla="*/ 6857998 h 6858000"/>
              <a:gd name="connsiteX171" fmla="*/ 7549620 w 7918980"/>
              <a:gd name="connsiteY171" fmla="*/ 6857998 h 6858000"/>
              <a:gd name="connsiteX172" fmla="*/ 7918980 w 7918980"/>
              <a:gd name="connsiteY172" fmla="*/ 6857998 h 6858000"/>
              <a:gd name="connsiteX173" fmla="*/ 7918980 w 7918980"/>
              <a:gd name="connsiteY173" fmla="*/ 6858000 h 6858000"/>
              <a:gd name="connsiteX174" fmla="*/ 7549620 w 7918980"/>
              <a:gd name="connsiteY174" fmla="*/ 6858000 h 6858000"/>
              <a:gd name="connsiteX175" fmla="*/ 6658851 w 7918980"/>
              <a:gd name="connsiteY175" fmla="*/ 6858000 h 6858000"/>
              <a:gd name="connsiteX176" fmla="*/ 2092387 w 7918980"/>
              <a:gd name="connsiteY176" fmla="*/ 6858000 h 6858000"/>
              <a:gd name="connsiteX177" fmla="*/ 1822980 w 7918980"/>
              <a:gd name="connsiteY177" fmla="*/ 6858000 h 6858000"/>
              <a:gd name="connsiteX178" fmla="*/ 727500 w 7918980"/>
              <a:gd name="connsiteY178" fmla="*/ 6858000 h 6858000"/>
              <a:gd name="connsiteX179" fmla="*/ 504457 w 7918980"/>
              <a:gd name="connsiteY179" fmla="*/ 6858000 h 6858000"/>
              <a:gd name="connsiteX180" fmla="*/ 0 w 7918980"/>
              <a:gd name="connsiteY180" fmla="*/ 6858000 h 6858000"/>
              <a:gd name="connsiteX181" fmla="*/ 0 w 7918980"/>
              <a:gd name="connsiteY181" fmla="*/ 0 h 6858000"/>
              <a:gd name="connsiteX0" fmla="*/ 0 w 7918980"/>
              <a:gd name="connsiteY0" fmla="*/ 0 h 6858000"/>
              <a:gd name="connsiteX1" fmla="*/ 504457 w 7918980"/>
              <a:gd name="connsiteY1" fmla="*/ 0 h 6858000"/>
              <a:gd name="connsiteX2" fmla="*/ 727500 w 7918980"/>
              <a:gd name="connsiteY2" fmla="*/ 0 h 6858000"/>
              <a:gd name="connsiteX3" fmla="*/ 1822980 w 7918980"/>
              <a:gd name="connsiteY3" fmla="*/ 0 h 6858000"/>
              <a:gd name="connsiteX4" fmla="*/ 2092387 w 7918980"/>
              <a:gd name="connsiteY4" fmla="*/ 0 h 6858000"/>
              <a:gd name="connsiteX5" fmla="*/ 7076514 w 7918980"/>
              <a:gd name="connsiteY5" fmla="*/ 0 h 6858000"/>
              <a:gd name="connsiteX6" fmla="*/ 7264525 w 7918980"/>
              <a:gd name="connsiteY6" fmla="*/ 0 h 6858000"/>
              <a:gd name="connsiteX7" fmla="*/ 7390497 w 7918980"/>
              <a:gd name="connsiteY7" fmla="*/ 0 h 6858000"/>
              <a:gd name="connsiteX8" fmla="*/ 7389918 w 7918980"/>
              <a:gd name="connsiteY8" fmla="*/ 1705 h 6858000"/>
              <a:gd name="connsiteX9" fmla="*/ 7374574 w 7918980"/>
              <a:gd name="connsiteY9" fmla="*/ 17287 h 6858000"/>
              <a:gd name="connsiteX10" fmla="*/ 7368621 w 7918980"/>
              <a:gd name="connsiteY10" fmla="*/ 130336 h 6858000"/>
              <a:gd name="connsiteX11" fmla="*/ 7361269 w 7918980"/>
              <a:gd name="connsiteY11" fmla="*/ 187093 h 6858000"/>
              <a:gd name="connsiteX12" fmla="*/ 7368770 w 7918980"/>
              <a:gd name="connsiteY12" fmla="*/ 265704 h 6858000"/>
              <a:gd name="connsiteX13" fmla="*/ 7365293 w 7918980"/>
              <a:gd name="connsiteY13" fmla="*/ 354566 h 6858000"/>
              <a:gd name="connsiteX14" fmla="*/ 7347106 w 7918980"/>
              <a:gd name="connsiteY14" fmla="*/ 472000 h 6858000"/>
              <a:gd name="connsiteX15" fmla="*/ 7345150 w 7918980"/>
              <a:gd name="connsiteY15" fmla="*/ 473782 h 6858000"/>
              <a:gd name="connsiteX16" fmla="*/ 7344778 w 7918980"/>
              <a:gd name="connsiteY16" fmla="*/ 491380 h 6858000"/>
              <a:gd name="connsiteX17" fmla="*/ 7359399 w 7918980"/>
              <a:gd name="connsiteY17" fmla="*/ 531675 h 6858000"/>
              <a:gd name="connsiteX18" fmla="*/ 7356415 w 7918980"/>
              <a:gd name="connsiteY18" fmla="*/ 536015 h 6858000"/>
              <a:gd name="connsiteX19" fmla="*/ 7361068 w 7918980"/>
              <a:gd name="connsiteY19" fmla="*/ 572092 h 6858000"/>
              <a:gd name="connsiteX20" fmla="*/ 7359041 w 7918980"/>
              <a:gd name="connsiteY20" fmla="*/ 572511 h 6858000"/>
              <a:gd name="connsiteX21" fmla="*/ 7351198 w 7918980"/>
              <a:gd name="connsiteY21" fmla="*/ 582332 h 6858000"/>
              <a:gd name="connsiteX22" fmla="*/ 7340991 w 7918980"/>
              <a:gd name="connsiteY22" fmla="*/ 601285 h 6858000"/>
              <a:gd name="connsiteX23" fmla="*/ 7296154 w 7918980"/>
              <a:gd name="connsiteY23" fmla="*/ 681608 h 6858000"/>
              <a:gd name="connsiteX24" fmla="*/ 7295943 w 7918980"/>
              <a:gd name="connsiteY24" fmla="*/ 689151 h 6858000"/>
              <a:gd name="connsiteX25" fmla="*/ 7295465 w 7918980"/>
              <a:gd name="connsiteY25" fmla="*/ 689289 h 6858000"/>
              <a:gd name="connsiteX26" fmla="*/ 7294306 w 7918980"/>
              <a:gd name="connsiteY26" fmla="*/ 697222 h 6858000"/>
              <a:gd name="connsiteX27" fmla="*/ 7295144 w 7918980"/>
              <a:gd name="connsiteY27" fmla="*/ 717531 h 6858000"/>
              <a:gd name="connsiteX28" fmla="*/ 7291871 w 7918980"/>
              <a:gd name="connsiteY28" fmla="*/ 722494 h 6858000"/>
              <a:gd name="connsiteX29" fmla="*/ 7286061 w 7918980"/>
              <a:gd name="connsiteY29" fmla="*/ 724368 h 6858000"/>
              <a:gd name="connsiteX30" fmla="*/ 7269961 w 7918980"/>
              <a:gd name="connsiteY30" fmla="*/ 752692 h 6858000"/>
              <a:gd name="connsiteX31" fmla="*/ 7240170 w 7918980"/>
              <a:gd name="connsiteY31" fmla="*/ 816346 h 6858000"/>
              <a:gd name="connsiteX32" fmla="*/ 7211938 w 7918980"/>
              <a:gd name="connsiteY32" fmla="*/ 889417 h 6858000"/>
              <a:gd name="connsiteX33" fmla="*/ 7130024 w 7918980"/>
              <a:gd name="connsiteY33" fmla="*/ 1063288 h 6858000"/>
              <a:gd name="connsiteX34" fmla="*/ 7126817 w 7918980"/>
              <a:gd name="connsiteY34" fmla="*/ 1157176 h 6858000"/>
              <a:gd name="connsiteX35" fmla="*/ 7109474 w 7918980"/>
              <a:gd name="connsiteY35" fmla="*/ 1210776 h 6858000"/>
              <a:gd name="connsiteX36" fmla="*/ 7105443 w 7918980"/>
              <a:gd name="connsiteY36" fmla="*/ 1301993 h 6858000"/>
              <a:gd name="connsiteX37" fmla="*/ 7075215 w 7918980"/>
              <a:gd name="connsiteY37" fmla="*/ 1360879 h 6858000"/>
              <a:gd name="connsiteX38" fmla="*/ 7067477 w 7918980"/>
              <a:gd name="connsiteY38" fmla="*/ 1404045 h 6858000"/>
              <a:gd name="connsiteX39" fmla="*/ 7046803 w 7918980"/>
              <a:gd name="connsiteY39" fmla="*/ 1429568 h 6858000"/>
              <a:gd name="connsiteX40" fmla="*/ 7047831 w 7918980"/>
              <a:gd name="connsiteY40" fmla="*/ 1430305 h 6858000"/>
              <a:gd name="connsiteX41" fmla="*/ 7035374 w 7918980"/>
              <a:gd name="connsiteY41" fmla="*/ 1463304 h 6858000"/>
              <a:gd name="connsiteX42" fmla="*/ 7032938 w 7918980"/>
              <a:gd name="connsiteY42" fmla="*/ 1514846 h 6858000"/>
              <a:gd name="connsiteX43" fmla="*/ 7029397 w 7918980"/>
              <a:gd name="connsiteY43" fmla="*/ 1519731 h 6858000"/>
              <a:gd name="connsiteX44" fmla="*/ 7029620 w 7918980"/>
              <a:gd name="connsiteY44" fmla="*/ 1519929 h 6858000"/>
              <a:gd name="connsiteX45" fmla="*/ 7030612 w 7918980"/>
              <a:gd name="connsiteY45" fmla="*/ 1546022 h 6858000"/>
              <a:gd name="connsiteX46" fmla="*/ 7035010 w 7918980"/>
              <a:gd name="connsiteY46" fmla="*/ 1578752 h 6858000"/>
              <a:gd name="connsiteX47" fmla="*/ 7026513 w 7918980"/>
              <a:gd name="connsiteY47" fmla="*/ 1647555 h 6858000"/>
              <a:gd name="connsiteX48" fmla="*/ 7013857 w 7918980"/>
              <a:gd name="connsiteY48" fmla="*/ 1715685 h 6858000"/>
              <a:gd name="connsiteX49" fmla="*/ 7007215 w 7918980"/>
              <a:gd name="connsiteY49" fmla="*/ 1740358 h 6858000"/>
              <a:gd name="connsiteX50" fmla="*/ 7004455 w 7918980"/>
              <a:gd name="connsiteY50" fmla="*/ 1784314 h 6858000"/>
              <a:gd name="connsiteX51" fmla="*/ 7008825 w 7918980"/>
              <a:gd name="connsiteY51" fmla="*/ 1804434 h 6858000"/>
              <a:gd name="connsiteX52" fmla="*/ 7008048 w 7918980"/>
              <a:gd name="connsiteY52" fmla="*/ 1805316 h 6858000"/>
              <a:gd name="connsiteX53" fmla="*/ 7011573 w 7918980"/>
              <a:gd name="connsiteY53" fmla="*/ 1807109 h 6858000"/>
              <a:gd name="connsiteX54" fmla="*/ 7008900 w 7918980"/>
              <a:gd name="connsiteY54" fmla="*/ 1821003 h 6858000"/>
              <a:gd name="connsiteX55" fmla="*/ 7006523 w 7918980"/>
              <a:gd name="connsiteY55" fmla="*/ 1824832 h 6858000"/>
              <a:gd name="connsiteX56" fmla="*/ 7005215 w 7918980"/>
              <a:gd name="connsiteY56" fmla="*/ 1830429 h 6858000"/>
              <a:gd name="connsiteX57" fmla="*/ 7005505 w 7918980"/>
              <a:gd name="connsiteY57" fmla="*/ 1830569 h 6858000"/>
              <a:gd name="connsiteX58" fmla="*/ 7003643 w 7918980"/>
              <a:gd name="connsiteY58" fmla="*/ 1835810 h 6858000"/>
              <a:gd name="connsiteX59" fmla="*/ 6990432 w 7918980"/>
              <a:gd name="connsiteY59" fmla="*/ 1861483 h 6858000"/>
              <a:gd name="connsiteX60" fmla="*/ 6997246 w 7918980"/>
              <a:gd name="connsiteY60" fmla="*/ 1892417 h 6858000"/>
              <a:gd name="connsiteX61" fmla="*/ 7012242 w 7918980"/>
              <a:gd name="connsiteY61" fmla="*/ 1895114 h 6858000"/>
              <a:gd name="connsiteX62" fmla="*/ 7010080 w 7918980"/>
              <a:gd name="connsiteY62" fmla="*/ 1899379 h 6858000"/>
              <a:gd name="connsiteX63" fmla="*/ 7003451 w 7918980"/>
              <a:gd name="connsiteY63" fmla="*/ 1907867 h 6858000"/>
              <a:gd name="connsiteX64" fmla="*/ 7004341 w 7918980"/>
              <a:gd name="connsiteY64" fmla="*/ 1910265 h 6858000"/>
              <a:gd name="connsiteX65" fmla="*/ 7001248 w 7918980"/>
              <a:gd name="connsiteY65" fmla="*/ 1935584 h 6858000"/>
              <a:gd name="connsiteX66" fmla="*/ 7006599 w 7918980"/>
              <a:gd name="connsiteY66" fmla="*/ 1942021 h 6858000"/>
              <a:gd name="connsiteX67" fmla="*/ 6985020 w 7918980"/>
              <a:gd name="connsiteY67" fmla="*/ 1967551 h 6858000"/>
              <a:gd name="connsiteX68" fmla="*/ 6949577 w 7918980"/>
              <a:gd name="connsiteY68" fmla="*/ 2024270 h 6858000"/>
              <a:gd name="connsiteX69" fmla="*/ 6942508 w 7918980"/>
              <a:gd name="connsiteY69" fmla="*/ 2107942 h 6858000"/>
              <a:gd name="connsiteX70" fmla="*/ 6933336 w 7918980"/>
              <a:gd name="connsiteY70" fmla="*/ 2193455 h 6858000"/>
              <a:gd name="connsiteX71" fmla="*/ 6927972 w 7918980"/>
              <a:gd name="connsiteY71" fmla="*/ 2260088 h 6858000"/>
              <a:gd name="connsiteX72" fmla="*/ 6909058 w 7918980"/>
              <a:gd name="connsiteY72" fmla="*/ 2296008 h 6858000"/>
              <a:gd name="connsiteX73" fmla="*/ 6901810 w 7918980"/>
              <a:gd name="connsiteY73" fmla="*/ 2305564 h 6858000"/>
              <a:gd name="connsiteX74" fmla="*/ 6904482 w 7918980"/>
              <a:gd name="connsiteY74" fmla="*/ 2320214 h 6858000"/>
              <a:gd name="connsiteX75" fmla="*/ 6891885 w 7918980"/>
              <a:gd name="connsiteY75" fmla="*/ 2417011 h 6858000"/>
              <a:gd name="connsiteX76" fmla="*/ 6884970 w 7918980"/>
              <a:gd name="connsiteY76" fmla="*/ 2454207 h 6858000"/>
              <a:gd name="connsiteX77" fmla="*/ 6882954 w 7918980"/>
              <a:gd name="connsiteY77" fmla="*/ 2487203 h 6858000"/>
              <a:gd name="connsiteX78" fmla="*/ 6871484 w 7918980"/>
              <a:gd name="connsiteY78" fmla="*/ 2512282 h 6858000"/>
              <a:gd name="connsiteX79" fmla="*/ 6872496 w 7918980"/>
              <a:gd name="connsiteY79" fmla="*/ 2514318 h 6858000"/>
              <a:gd name="connsiteX80" fmla="*/ 6898111 w 7918980"/>
              <a:gd name="connsiteY80" fmla="*/ 2574334 h 6858000"/>
              <a:gd name="connsiteX81" fmla="*/ 6897017 w 7918980"/>
              <a:gd name="connsiteY81" fmla="*/ 2579877 h 6858000"/>
              <a:gd name="connsiteX82" fmla="*/ 6897171 w 7918980"/>
              <a:gd name="connsiteY82" fmla="*/ 2608928 h 6858000"/>
              <a:gd name="connsiteX83" fmla="*/ 6896584 w 7918980"/>
              <a:gd name="connsiteY83" fmla="*/ 2613111 h 6858000"/>
              <a:gd name="connsiteX84" fmla="*/ 6888164 w 7918980"/>
              <a:gd name="connsiteY84" fmla="*/ 2621996 h 6858000"/>
              <a:gd name="connsiteX85" fmla="*/ 6890652 w 7918980"/>
              <a:gd name="connsiteY85" fmla="*/ 2634265 h 6858000"/>
              <a:gd name="connsiteX86" fmla="*/ 6882034 w 7918980"/>
              <a:gd name="connsiteY86" fmla="*/ 2647237 h 6858000"/>
              <a:gd name="connsiteX87" fmla="*/ 6888195 w 7918980"/>
              <a:gd name="connsiteY87" fmla="*/ 2650786 h 6858000"/>
              <a:gd name="connsiteX88" fmla="*/ 6894052 w 7918980"/>
              <a:gd name="connsiteY88" fmla="*/ 2661993 h 6858000"/>
              <a:gd name="connsiteX89" fmla="*/ 6885953 w 7918980"/>
              <a:gd name="connsiteY89" fmla="*/ 2670949 h 6858000"/>
              <a:gd name="connsiteX90" fmla="*/ 6880156 w 7918980"/>
              <a:gd name="connsiteY90" fmla="*/ 2690255 h 6858000"/>
              <a:gd name="connsiteX91" fmla="*/ 6881009 w 7918980"/>
              <a:gd name="connsiteY91" fmla="*/ 2695683 h 6858000"/>
              <a:gd name="connsiteX92" fmla="*/ 6870001 w 7918980"/>
              <a:gd name="connsiteY92" fmla="*/ 2713964 h 6858000"/>
              <a:gd name="connsiteX93" fmla="*/ 6864441 w 7918980"/>
              <a:gd name="connsiteY93" fmla="*/ 2730175 h 6858000"/>
              <a:gd name="connsiteX94" fmla="*/ 6875107 w 7918980"/>
              <a:gd name="connsiteY94" fmla="*/ 2763497 h 6858000"/>
              <a:gd name="connsiteX95" fmla="*/ 6837349 w 7918980"/>
              <a:gd name="connsiteY95" fmla="*/ 3051539 h 6858000"/>
              <a:gd name="connsiteX96" fmla="*/ 6835698 w 7918980"/>
              <a:gd name="connsiteY96" fmla="*/ 3060333 h 6858000"/>
              <a:gd name="connsiteX97" fmla="*/ 6837785 w 7918980"/>
              <a:gd name="connsiteY97" fmla="*/ 3065434 h 6858000"/>
              <a:gd name="connsiteX98" fmla="*/ 6834476 w 7918980"/>
              <a:gd name="connsiteY98" fmla="*/ 3066836 h 6858000"/>
              <a:gd name="connsiteX99" fmla="*/ 6831096 w 7918980"/>
              <a:gd name="connsiteY99" fmla="*/ 3084834 h 6858000"/>
              <a:gd name="connsiteX100" fmla="*/ 6831305 w 7918980"/>
              <a:gd name="connsiteY100" fmla="*/ 3097259 h 6858000"/>
              <a:gd name="connsiteX101" fmla="*/ 6828050 w 7918980"/>
              <a:gd name="connsiteY101" fmla="*/ 3101053 h 6858000"/>
              <a:gd name="connsiteX102" fmla="*/ 6827093 w 7918980"/>
              <a:gd name="connsiteY102" fmla="*/ 3106151 h 6858000"/>
              <a:gd name="connsiteX103" fmla="*/ 6833251 w 7918980"/>
              <a:gd name="connsiteY103" fmla="*/ 3116747 h 6858000"/>
              <a:gd name="connsiteX104" fmla="*/ 6825921 w 7918980"/>
              <a:gd name="connsiteY104" fmla="*/ 3151828 h 6858000"/>
              <a:gd name="connsiteX105" fmla="*/ 6825863 w 7918980"/>
              <a:gd name="connsiteY105" fmla="*/ 3180546 h 6858000"/>
              <a:gd name="connsiteX106" fmla="*/ 6839691 w 7918980"/>
              <a:gd name="connsiteY106" fmla="*/ 3258677 h 6858000"/>
              <a:gd name="connsiteX107" fmla="*/ 6840898 w 7918980"/>
              <a:gd name="connsiteY107" fmla="*/ 3262610 h 6858000"/>
              <a:gd name="connsiteX108" fmla="*/ 6834652 w 7918980"/>
              <a:gd name="connsiteY108" fmla="*/ 3277179 h 6858000"/>
              <a:gd name="connsiteX109" fmla="*/ 6832324 w 7918980"/>
              <a:gd name="connsiteY109" fmla="*/ 3278130 h 6858000"/>
              <a:gd name="connsiteX110" fmla="*/ 6849750 w 7918980"/>
              <a:gd name="connsiteY110" fmla="*/ 3325671 h 6858000"/>
              <a:gd name="connsiteX111" fmla="*/ 6847551 w 7918980"/>
              <a:gd name="connsiteY111" fmla="*/ 3332072 h 6858000"/>
              <a:gd name="connsiteX112" fmla="*/ 6864685 w 7918980"/>
              <a:gd name="connsiteY112" fmla="*/ 3362948 h 6858000"/>
              <a:gd name="connsiteX113" fmla="*/ 6870457 w 7918980"/>
              <a:gd name="connsiteY113" fmla="*/ 3378959 h 6858000"/>
              <a:gd name="connsiteX114" fmla="*/ 6883738 w 7918980"/>
              <a:gd name="connsiteY114" fmla="*/ 3407057 h 6858000"/>
              <a:gd name="connsiteX115" fmla="*/ 6881948 w 7918980"/>
              <a:gd name="connsiteY115" fmla="*/ 3409825 h 6858000"/>
              <a:gd name="connsiteX116" fmla="*/ 6885647 w 7918980"/>
              <a:gd name="connsiteY116" fmla="*/ 3415218 h 6858000"/>
              <a:gd name="connsiteX117" fmla="*/ 6883908 w 7918980"/>
              <a:gd name="connsiteY117" fmla="*/ 3419880 h 6858000"/>
              <a:gd name="connsiteX118" fmla="*/ 6885903 w 7918980"/>
              <a:gd name="connsiteY118" fmla="*/ 3424545 h 6858000"/>
              <a:gd name="connsiteX119" fmla="*/ 6887603 w 7918980"/>
              <a:gd name="connsiteY119" fmla="*/ 3476412 h 6858000"/>
              <a:gd name="connsiteX120" fmla="*/ 6892664 w 7918980"/>
              <a:gd name="connsiteY120" fmla="*/ 3486850 h 6858000"/>
              <a:gd name="connsiteX121" fmla="*/ 6886319 w 7918980"/>
              <a:gd name="connsiteY121" fmla="*/ 3496391 h 6858000"/>
              <a:gd name="connsiteX122" fmla="*/ 6893119 w 7918980"/>
              <a:gd name="connsiteY122" fmla="*/ 3531201 h 6858000"/>
              <a:gd name="connsiteX123" fmla="*/ 6902876 w 7918980"/>
              <a:gd name="connsiteY123" fmla="*/ 3542019 h 6858000"/>
              <a:gd name="connsiteX124" fmla="*/ 6910520 w 7918980"/>
              <a:gd name="connsiteY124" fmla="*/ 3552249 h 6858000"/>
              <a:gd name="connsiteX125" fmla="*/ 6910882 w 7918980"/>
              <a:gd name="connsiteY125" fmla="*/ 3553678 h 6858000"/>
              <a:gd name="connsiteX126" fmla="*/ 6914489 w 7918980"/>
              <a:gd name="connsiteY126" fmla="*/ 3568021 h 6858000"/>
              <a:gd name="connsiteX127" fmla="*/ 6914914 w 7918980"/>
              <a:gd name="connsiteY127" fmla="*/ 3569719 h 6858000"/>
              <a:gd name="connsiteX128" fmla="*/ 6912342 w 7918980"/>
              <a:gd name="connsiteY128" fmla="*/ 3586412 h 6858000"/>
              <a:gd name="connsiteX129" fmla="*/ 6915338 w 7918980"/>
              <a:gd name="connsiteY129" fmla="*/ 3597336 h 6858000"/>
              <a:gd name="connsiteX130" fmla="*/ 6907234 w 7918980"/>
              <a:gd name="connsiteY130" fmla="*/ 3606007 h 6858000"/>
              <a:gd name="connsiteX131" fmla="*/ 6907261 w 7918980"/>
              <a:gd name="connsiteY131" fmla="*/ 3641228 h 6858000"/>
              <a:gd name="connsiteX132" fmla="*/ 6914828 w 7918980"/>
              <a:gd name="connsiteY132" fmla="*/ 3653088 h 6858000"/>
              <a:gd name="connsiteX133" fmla="*/ 6920416 w 7918980"/>
              <a:gd name="connsiteY133" fmla="*/ 3664114 h 6858000"/>
              <a:gd name="connsiteX134" fmla="*/ 6920498 w 7918980"/>
              <a:gd name="connsiteY134" fmla="*/ 3665569 h 6858000"/>
              <a:gd name="connsiteX135" fmla="*/ 6922809 w 7918980"/>
              <a:gd name="connsiteY135" fmla="*/ 3707357 h 6858000"/>
              <a:gd name="connsiteX136" fmla="*/ 6937676 w 7918980"/>
              <a:gd name="connsiteY136" fmla="*/ 3778166 h 6858000"/>
              <a:gd name="connsiteX137" fmla="*/ 6958359 w 7918980"/>
              <a:gd name="connsiteY137" fmla="*/ 3878222 h 6858000"/>
              <a:gd name="connsiteX138" fmla="*/ 6953118 w 7918980"/>
              <a:gd name="connsiteY138" fmla="*/ 4048117 h 6858000"/>
              <a:gd name="connsiteX139" fmla="*/ 6913020 w 7918980"/>
              <a:gd name="connsiteY139" fmla="*/ 4219510 h 6858000"/>
              <a:gd name="connsiteX140" fmla="*/ 6915792 w 7918980"/>
              <a:gd name="connsiteY140" fmla="*/ 4411258 h 6858000"/>
              <a:gd name="connsiteX141" fmla="*/ 6907579 w 7918980"/>
              <a:gd name="connsiteY141" fmla="*/ 4488531 h 6858000"/>
              <a:gd name="connsiteX142" fmla="*/ 6907052 w 7918980"/>
              <a:gd name="connsiteY142" fmla="*/ 4539168 h 6858000"/>
              <a:gd name="connsiteX143" fmla="*/ 6891916 w 7918980"/>
              <a:gd name="connsiteY143" fmla="*/ 4625153 h 6858000"/>
              <a:gd name="connsiteX144" fmla="*/ 6882094 w 7918980"/>
              <a:gd name="connsiteY144" fmla="*/ 4733115 h 6858000"/>
              <a:gd name="connsiteX145" fmla="*/ 6860189 w 7918980"/>
              <a:gd name="connsiteY145" fmla="*/ 4844323 h 6858000"/>
              <a:gd name="connsiteX146" fmla="*/ 6843618 w 7918980"/>
              <a:gd name="connsiteY146" fmla="*/ 4877992 h 6858000"/>
              <a:gd name="connsiteX147" fmla="*/ 6829393 w 7918980"/>
              <a:gd name="connsiteY147" fmla="*/ 4925805 h 6858000"/>
              <a:gd name="connsiteX148" fmla="*/ 6794017 w 7918980"/>
              <a:gd name="connsiteY148" fmla="*/ 5009272 h 6858000"/>
              <a:gd name="connsiteX149" fmla="*/ 6786085 w 7918980"/>
              <a:gd name="connsiteY149" fmla="*/ 5111369 h 6858000"/>
              <a:gd name="connsiteX150" fmla="*/ 6799321 w 7918980"/>
              <a:gd name="connsiteY150" fmla="*/ 5210876 h 6858000"/>
              <a:gd name="connsiteX151" fmla="*/ 6803597 w 7918980"/>
              <a:gd name="connsiteY151" fmla="*/ 5269726 h 6858000"/>
              <a:gd name="connsiteX152" fmla="*/ 6820713 w 7918980"/>
              <a:gd name="connsiteY152" fmla="*/ 5464225 h 6858000"/>
              <a:gd name="connsiteX153" fmla="*/ 6824380 w 7918980"/>
              <a:gd name="connsiteY153" fmla="*/ 5594585 h 6858000"/>
              <a:gd name="connsiteX154" fmla="*/ 6806680 w 7918980"/>
              <a:gd name="connsiteY154" fmla="*/ 5667896 h 6858000"/>
              <a:gd name="connsiteX155" fmla="*/ 6791486 w 7918980"/>
              <a:gd name="connsiteY155" fmla="*/ 5769225 h 6858000"/>
              <a:gd name="connsiteX156" fmla="*/ 6792745 w 7918980"/>
              <a:gd name="connsiteY156" fmla="*/ 5823324 h 6858000"/>
              <a:gd name="connsiteX157" fmla="*/ 6789109 w 7918980"/>
              <a:gd name="connsiteY157" fmla="*/ 5862699 h 6858000"/>
              <a:gd name="connsiteX158" fmla="*/ 6793675 w 7918980"/>
              <a:gd name="connsiteY158" fmla="*/ 5906467 h 6858000"/>
              <a:gd name="connsiteX159" fmla="*/ 6814548 w 7918980"/>
              <a:gd name="connsiteY159" fmla="*/ 5939847 h 6858000"/>
              <a:gd name="connsiteX160" fmla="*/ 6809795 w 7918980"/>
              <a:gd name="connsiteY160" fmla="*/ 5973994 h 6858000"/>
              <a:gd name="connsiteX161" fmla="*/ 6810756 w 7918980"/>
              <a:gd name="connsiteY161" fmla="*/ 6089693 h 6858000"/>
              <a:gd name="connsiteX162" fmla="*/ 6814601 w 7918980"/>
              <a:gd name="connsiteY162" fmla="*/ 6224938 h 6858000"/>
              <a:gd name="connsiteX163" fmla="*/ 6840137 w 7918980"/>
              <a:gd name="connsiteY163" fmla="*/ 6370251 h 6858000"/>
              <a:gd name="connsiteX164" fmla="*/ 6863777 w 7918980"/>
              <a:gd name="connsiteY164" fmla="*/ 6541313 h 6858000"/>
              <a:gd name="connsiteX165" fmla="*/ 6868355 w 7918980"/>
              <a:gd name="connsiteY165" fmla="*/ 6640957 h 6858000"/>
              <a:gd name="connsiteX166" fmla="*/ 6881422 w 7918980"/>
              <a:gd name="connsiteY166" fmla="*/ 6705297 h 6858000"/>
              <a:gd name="connsiteX167" fmla="*/ 6894105 w 7918980"/>
              <a:gd name="connsiteY167" fmla="*/ 6759582 h 6858000"/>
              <a:gd name="connsiteX168" fmla="*/ 6892152 w 7918980"/>
              <a:gd name="connsiteY168" fmla="*/ 6817746 h 6858000"/>
              <a:gd name="connsiteX169" fmla="*/ 6895302 w 7918980"/>
              <a:gd name="connsiteY169" fmla="*/ 6843646 h 6858000"/>
              <a:gd name="connsiteX170" fmla="*/ 6914368 w 7918980"/>
              <a:gd name="connsiteY170" fmla="*/ 6857998 h 6858000"/>
              <a:gd name="connsiteX171" fmla="*/ 7549620 w 7918980"/>
              <a:gd name="connsiteY171" fmla="*/ 6857998 h 6858000"/>
              <a:gd name="connsiteX172" fmla="*/ 7918980 w 7918980"/>
              <a:gd name="connsiteY172" fmla="*/ 6857998 h 6858000"/>
              <a:gd name="connsiteX173" fmla="*/ 7918980 w 7918980"/>
              <a:gd name="connsiteY173" fmla="*/ 6858000 h 6858000"/>
              <a:gd name="connsiteX174" fmla="*/ 7549620 w 7918980"/>
              <a:gd name="connsiteY174" fmla="*/ 6858000 h 6858000"/>
              <a:gd name="connsiteX175" fmla="*/ 6658851 w 7918980"/>
              <a:gd name="connsiteY175" fmla="*/ 6858000 h 6858000"/>
              <a:gd name="connsiteX176" fmla="*/ 2092387 w 7918980"/>
              <a:gd name="connsiteY176" fmla="*/ 6858000 h 6858000"/>
              <a:gd name="connsiteX177" fmla="*/ 1822980 w 7918980"/>
              <a:gd name="connsiteY177" fmla="*/ 6858000 h 6858000"/>
              <a:gd name="connsiteX178" fmla="*/ 727500 w 7918980"/>
              <a:gd name="connsiteY178" fmla="*/ 6858000 h 6858000"/>
              <a:gd name="connsiteX179" fmla="*/ 504457 w 7918980"/>
              <a:gd name="connsiteY179" fmla="*/ 6858000 h 6858000"/>
              <a:gd name="connsiteX180" fmla="*/ 0 w 7918980"/>
              <a:gd name="connsiteY180" fmla="*/ 6858000 h 6858000"/>
              <a:gd name="connsiteX181" fmla="*/ 0 w 7918980"/>
              <a:gd name="connsiteY18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Lst>
            <a:rect l="l" t="t" r="r" b="b"/>
            <a:pathLst>
              <a:path w="7918980" h="6858000">
                <a:moveTo>
                  <a:pt x="0" y="0"/>
                </a:moveTo>
                <a:lnTo>
                  <a:pt x="504457" y="0"/>
                </a:lnTo>
                <a:lnTo>
                  <a:pt x="727500" y="0"/>
                </a:lnTo>
                <a:lnTo>
                  <a:pt x="1822980" y="0"/>
                </a:lnTo>
                <a:lnTo>
                  <a:pt x="2092387" y="0"/>
                </a:lnTo>
                <a:lnTo>
                  <a:pt x="7076514" y="0"/>
                </a:lnTo>
                <a:lnTo>
                  <a:pt x="7264525" y="0"/>
                </a:lnTo>
                <a:lnTo>
                  <a:pt x="7390497" y="0"/>
                </a:lnTo>
                <a:lnTo>
                  <a:pt x="7389918" y="1705"/>
                </a:lnTo>
                <a:cubicBezTo>
                  <a:pt x="7386106" y="8440"/>
                  <a:pt x="7381092" y="13784"/>
                  <a:pt x="7374574" y="17287"/>
                </a:cubicBezTo>
                <a:cubicBezTo>
                  <a:pt x="7385344" y="82036"/>
                  <a:pt x="7333329" y="69804"/>
                  <a:pt x="7368621" y="130336"/>
                </a:cubicBezTo>
                <a:cubicBezTo>
                  <a:pt x="7349933" y="117589"/>
                  <a:pt x="7359958" y="162458"/>
                  <a:pt x="7361269" y="187093"/>
                </a:cubicBezTo>
                <a:cubicBezTo>
                  <a:pt x="7359185" y="226511"/>
                  <a:pt x="7368702" y="205530"/>
                  <a:pt x="7368770" y="265704"/>
                </a:cubicBezTo>
                <a:cubicBezTo>
                  <a:pt x="7365276" y="317533"/>
                  <a:pt x="7366793" y="325288"/>
                  <a:pt x="7365293" y="354566"/>
                </a:cubicBezTo>
                <a:lnTo>
                  <a:pt x="7347106" y="472000"/>
                </a:lnTo>
                <a:lnTo>
                  <a:pt x="7345150" y="473782"/>
                </a:lnTo>
                <a:cubicBezTo>
                  <a:pt x="7340827" y="482008"/>
                  <a:pt x="7341662" y="487340"/>
                  <a:pt x="7344778" y="491380"/>
                </a:cubicBezTo>
                <a:lnTo>
                  <a:pt x="7359399" y="531675"/>
                </a:lnTo>
                <a:lnTo>
                  <a:pt x="7356415" y="536015"/>
                </a:lnTo>
                <a:lnTo>
                  <a:pt x="7361068" y="572092"/>
                </a:lnTo>
                <a:lnTo>
                  <a:pt x="7359041" y="572511"/>
                </a:lnTo>
                <a:cubicBezTo>
                  <a:pt x="7354591" y="574271"/>
                  <a:pt x="7351509" y="577121"/>
                  <a:pt x="7351198" y="582332"/>
                </a:cubicBezTo>
                <a:cubicBezTo>
                  <a:pt x="7320982" y="573171"/>
                  <a:pt x="7339242" y="585107"/>
                  <a:pt x="7340991" y="601285"/>
                </a:cubicBezTo>
                <a:cubicBezTo>
                  <a:pt x="7331818" y="617831"/>
                  <a:pt x="7303664" y="666964"/>
                  <a:pt x="7296154" y="681608"/>
                </a:cubicBezTo>
                <a:cubicBezTo>
                  <a:pt x="7296082" y="684122"/>
                  <a:pt x="7296013" y="686637"/>
                  <a:pt x="7295943" y="689151"/>
                </a:cubicBezTo>
                <a:lnTo>
                  <a:pt x="7295465" y="689289"/>
                </a:lnTo>
                <a:cubicBezTo>
                  <a:pt x="7294414" y="690905"/>
                  <a:pt x="7293966" y="693376"/>
                  <a:pt x="7294306" y="697222"/>
                </a:cubicBezTo>
                <a:cubicBezTo>
                  <a:pt x="7294586" y="703992"/>
                  <a:pt x="7294864" y="710761"/>
                  <a:pt x="7295144" y="717531"/>
                </a:cubicBezTo>
                <a:lnTo>
                  <a:pt x="7291871" y="722494"/>
                </a:lnTo>
                <a:lnTo>
                  <a:pt x="7286061" y="724368"/>
                </a:lnTo>
                <a:lnTo>
                  <a:pt x="7269961" y="752692"/>
                </a:lnTo>
                <a:cubicBezTo>
                  <a:pt x="7277671" y="764380"/>
                  <a:pt x="7245699" y="808083"/>
                  <a:pt x="7240170" y="816346"/>
                </a:cubicBezTo>
                <a:lnTo>
                  <a:pt x="7211938" y="889417"/>
                </a:lnTo>
                <a:cubicBezTo>
                  <a:pt x="7143471" y="969963"/>
                  <a:pt x="7144887" y="1005331"/>
                  <a:pt x="7130024" y="1063288"/>
                </a:cubicBezTo>
                <a:cubicBezTo>
                  <a:pt x="7136312" y="1111028"/>
                  <a:pt x="7140076" y="1110140"/>
                  <a:pt x="7126817" y="1157176"/>
                </a:cubicBezTo>
                <a:cubicBezTo>
                  <a:pt x="7124083" y="1192124"/>
                  <a:pt x="7124864" y="1197232"/>
                  <a:pt x="7109474" y="1210776"/>
                </a:cubicBezTo>
                <a:lnTo>
                  <a:pt x="7105443" y="1301993"/>
                </a:lnTo>
                <a:lnTo>
                  <a:pt x="7075215" y="1360879"/>
                </a:lnTo>
                <a:lnTo>
                  <a:pt x="7067477" y="1404045"/>
                </a:lnTo>
                <a:lnTo>
                  <a:pt x="7046803" y="1429568"/>
                </a:lnTo>
                <a:lnTo>
                  <a:pt x="7047831" y="1430305"/>
                </a:lnTo>
                <a:cubicBezTo>
                  <a:pt x="7049677" y="1432466"/>
                  <a:pt x="7037718" y="1459891"/>
                  <a:pt x="7035374" y="1463304"/>
                </a:cubicBezTo>
                <a:cubicBezTo>
                  <a:pt x="7032892" y="1477394"/>
                  <a:pt x="7036007" y="1501295"/>
                  <a:pt x="7032938" y="1514846"/>
                </a:cubicBezTo>
                <a:lnTo>
                  <a:pt x="7029397" y="1519731"/>
                </a:lnTo>
                <a:lnTo>
                  <a:pt x="7029620" y="1519929"/>
                </a:lnTo>
                <a:cubicBezTo>
                  <a:pt x="7029470" y="1521210"/>
                  <a:pt x="7032690" y="1543635"/>
                  <a:pt x="7030612" y="1546022"/>
                </a:cubicBezTo>
                <a:lnTo>
                  <a:pt x="7035010" y="1578752"/>
                </a:lnTo>
                <a:cubicBezTo>
                  <a:pt x="7029127" y="1605585"/>
                  <a:pt x="7049361" y="1622803"/>
                  <a:pt x="7026513" y="1647555"/>
                </a:cubicBezTo>
                <a:cubicBezTo>
                  <a:pt x="7021108" y="1672675"/>
                  <a:pt x="7026193" y="1694404"/>
                  <a:pt x="7013857" y="1715685"/>
                </a:cubicBezTo>
                <a:cubicBezTo>
                  <a:pt x="7019795" y="1724301"/>
                  <a:pt x="7021078" y="1732435"/>
                  <a:pt x="7007215" y="1740358"/>
                </a:cubicBezTo>
                <a:cubicBezTo>
                  <a:pt x="7005605" y="1763793"/>
                  <a:pt x="7021348" y="1769422"/>
                  <a:pt x="7004455" y="1784314"/>
                </a:cubicBezTo>
                <a:cubicBezTo>
                  <a:pt x="7028967" y="1797417"/>
                  <a:pt x="7018226" y="1798221"/>
                  <a:pt x="7008825" y="1804434"/>
                </a:cubicBezTo>
                <a:lnTo>
                  <a:pt x="7008048" y="1805316"/>
                </a:lnTo>
                <a:lnTo>
                  <a:pt x="7011573" y="1807109"/>
                </a:lnTo>
                <a:lnTo>
                  <a:pt x="7008900" y="1821003"/>
                </a:lnTo>
                <a:lnTo>
                  <a:pt x="7006523" y="1824832"/>
                </a:lnTo>
                <a:cubicBezTo>
                  <a:pt x="7005264" y="1827468"/>
                  <a:pt x="7004917" y="1829219"/>
                  <a:pt x="7005215" y="1830429"/>
                </a:cubicBezTo>
                <a:lnTo>
                  <a:pt x="7005505" y="1830569"/>
                </a:lnTo>
                <a:lnTo>
                  <a:pt x="7003643" y="1835810"/>
                </a:lnTo>
                <a:cubicBezTo>
                  <a:pt x="6999759" y="1844665"/>
                  <a:pt x="6995277" y="1853278"/>
                  <a:pt x="6990432" y="1861483"/>
                </a:cubicBezTo>
                <a:cubicBezTo>
                  <a:pt x="7002807" y="1866643"/>
                  <a:pt x="6989768" y="1884999"/>
                  <a:pt x="6997246" y="1892417"/>
                </a:cubicBezTo>
                <a:lnTo>
                  <a:pt x="7012242" y="1895114"/>
                </a:lnTo>
                <a:lnTo>
                  <a:pt x="7010080" y="1899379"/>
                </a:lnTo>
                <a:lnTo>
                  <a:pt x="7003451" y="1907867"/>
                </a:lnTo>
                <a:cubicBezTo>
                  <a:pt x="7002589" y="1909162"/>
                  <a:pt x="7002627" y="1909994"/>
                  <a:pt x="7004341" y="1910265"/>
                </a:cubicBezTo>
                <a:cubicBezTo>
                  <a:pt x="7003975" y="1914884"/>
                  <a:pt x="7000873" y="1930292"/>
                  <a:pt x="7001248" y="1935584"/>
                </a:cubicBezTo>
                <a:lnTo>
                  <a:pt x="7006599" y="1942021"/>
                </a:lnTo>
                <a:lnTo>
                  <a:pt x="6985020" y="1967551"/>
                </a:lnTo>
                <a:lnTo>
                  <a:pt x="6949577" y="2024270"/>
                </a:lnTo>
                <a:lnTo>
                  <a:pt x="6942508" y="2107942"/>
                </a:lnTo>
                <a:cubicBezTo>
                  <a:pt x="6912270" y="2138038"/>
                  <a:pt x="6933395" y="2159228"/>
                  <a:pt x="6933336" y="2193455"/>
                </a:cubicBezTo>
                <a:cubicBezTo>
                  <a:pt x="6924282" y="2220953"/>
                  <a:pt x="6933361" y="2224200"/>
                  <a:pt x="6927972" y="2260088"/>
                </a:cubicBezTo>
                <a:cubicBezTo>
                  <a:pt x="6923728" y="2275916"/>
                  <a:pt x="6917037" y="2285645"/>
                  <a:pt x="6909058" y="2296008"/>
                </a:cubicBezTo>
                <a:lnTo>
                  <a:pt x="6901810" y="2305564"/>
                </a:lnTo>
                <a:lnTo>
                  <a:pt x="6904482" y="2320214"/>
                </a:lnTo>
                <a:cubicBezTo>
                  <a:pt x="6902155" y="2355906"/>
                  <a:pt x="6895137" y="2394678"/>
                  <a:pt x="6891885" y="2417011"/>
                </a:cubicBezTo>
                <a:cubicBezTo>
                  <a:pt x="6880976" y="2426377"/>
                  <a:pt x="6897848" y="2456509"/>
                  <a:pt x="6884970" y="2454207"/>
                </a:cubicBezTo>
                <a:cubicBezTo>
                  <a:pt x="6890753" y="2464947"/>
                  <a:pt x="6887930" y="2476105"/>
                  <a:pt x="6882954" y="2487203"/>
                </a:cubicBezTo>
                <a:lnTo>
                  <a:pt x="6871484" y="2512282"/>
                </a:lnTo>
                <a:lnTo>
                  <a:pt x="6872496" y="2514318"/>
                </a:lnTo>
                <a:lnTo>
                  <a:pt x="6898111" y="2574334"/>
                </a:lnTo>
                <a:lnTo>
                  <a:pt x="6897017" y="2579877"/>
                </a:lnTo>
                <a:cubicBezTo>
                  <a:pt x="6896861" y="2585644"/>
                  <a:pt x="6897245" y="2603388"/>
                  <a:pt x="6897171" y="2608928"/>
                </a:cubicBezTo>
                <a:cubicBezTo>
                  <a:pt x="6896975" y="2610322"/>
                  <a:pt x="6896780" y="2611717"/>
                  <a:pt x="6896584" y="2613111"/>
                </a:cubicBezTo>
                <a:lnTo>
                  <a:pt x="6888164" y="2621996"/>
                </a:lnTo>
                <a:lnTo>
                  <a:pt x="6890652" y="2634265"/>
                </a:lnTo>
                <a:lnTo>
                  <a:pt x="6882034" y="2647237"/>
                </a:lnTo>
                <a:cubicBezTo>
                  <a:pt x="6884287" y="2648158"/>
                  <a:pt x="6886365" y="2649356"/>
                  <a:pt x="6888195" y="2650786"/>
                </a:cubicBezTo>
                <a:lnTo>
                  <a:pt x="6894052" y="2661993"/>
                </a:lnTo>
                <a:lnTo>
                  <a:pt x="6885953" y="2670949"/>
                </a:lnTo>
                <a:cubicBezTo>
                  <a:pt x="6898507" y="2672007"/>
                  <a:pt x="6883930" y="2681695"/>
                  <a:pt x="6880156" y="2690255"/>
                </a:cubicBezTo>
                <a:lnTo>
                  <a:pt x="6881009" y="2695683"/>
                </a:lnTo>
                <a:lnTo>
                  <a:pt x="6870001" y="2713964"/>
                </a:lnTo>
                <a:lnTo>
                  <a:pt x="6864441" y="2730175"/>
                </a:lnTo>
                <a:lnTo>
                  <a:pt x="6875107" y="2763497"/>
                </a:lnTo>
                <a:lnTo>
                  <a:pt x="6837349" y="3051539"/>
                </a:lnTo>
                <a:lnTo>
                  <a:pt x="6835698" y="3060333"/>
                </a:lnTo>
                <a:lnTo>
                  <a:pt x="6837785" y="3065434"/>
                </a:lnTo>
                <a:lnTo>
                  <a:pt x="6834476" y="3066836"/>
                </a:lnTo>
                <a:lnTo>
                  <a:pt x="6831096" y="3084834"/>
                </a:lnTo>
                <a:cubicBezTo>
                  <a:pt x="6831166" y="3088976"/>
                  <a:pt x="6831235" y="3093117"/>
                  <a:pt x="6831305" y="3097259"/>
                </a:cubicBezTo>
                <a:lnTo>
                  <a:pt x="6828050" y="3101053"/>
                </a:lnTo>
                <a:lnTo>
                  <a:pt x="6827093" y="3106151"/>
                </a:lnTo>
                <a:lnTo>
                  <a:pt x="6833251" y="3116747"/>
                </a:lnTo>
                <a:cubicBezTo>
                  <a:pt x="6834765" y="3127646"/>
                  <a:pt x="6821739" y="3134084"/>
                  <a:pt x="6825921" y="3151828"/>
                </a:cubicBezTo>
                <a:cubicBezTo>
                  <a:pt x="6833244" y="3163902"/>
                  <a:pt x="6834336" y="3171780"/>
                  <a:pt x="6825863" y="3180546"/>
                </a:cubicBezTo>
                <a:cubicBezTo>
                  <a:pt x="6861566" y="3236545"/>
                  <a:pt x="6826703" y="3210316"/>
                  <a:pt x="6839691" y="3258677"/>
                </a:cubicBezTo>
                <a:lnTo>
                  <a:pt x="6840898" y="3262610"/>
                </a:lnTo>
                <a:lnTo>
                  <a:pt x="6834652" y="3277179"/>
                </a:lnTo>
                <a:lnTo>
                  <a:pt x="6832324" y="3278130"/>
                </a:lnTo>
                <a:lnTo>
                  <a:pt x="6849750" y="3325671"/>
                </a:lnTo>
                <a:lnTo>
                  <a:pt x="6847551" y="3332072"/>
                </a:lnTo>
                <a:lnTo>
                  <a:pt x="6864685" y="3362948"/>
                </a:lnTo>
                <a:lnTo>
                  <a:pt x="6870457" y="3378959"/>
                </a:lnTo>
                <a:lnTo>
                  <a:pt x="6883738" y="3407057"/>
                </a:lnTo>
                <a:lnTo>
                  <a:pt x="6881948" y="3409825"/>
                </a:lnTo>
                <a:lnTo>
                  <a:pt x="6885647" y="3415218"/>
                </a:lnTo>
                <a:lnTo>
                  <a:pt x="6883908" y="3419880"/>
                </a:lnTo>
                <a:lnTo>
                  <a:pt x="6885903" y="3424545"/>
                </a:lnTo>
                <a:cubicBezTo>
                  <a:pt x="6886517" y="3433967"/>
                  <a:pt x="6886474" y="3466028"/>
                  <a:pt x="6887603" y="3476412"/>
                </a:cubicBezTo>
                <a:lnTo>
                  <a:pt x="6892664" y="3486850"/>
                </a:lnTo>
                <a:lnTo>
                  <a:pt x="6886319" y="3496391"/>
                </a:lnTo>
                <a:lnTo>
                  <a:pt x="6893119" y="3531201"/>
                </a:lnTo>
                <a:lnTo>
                  <a:pt x="6902876" y="3542019"/>
                </a:lnTo>
                <a:lnTo>
                  <a:pt x="6910520" y="3552249"/>
                </a:lnTo>
                <a:cubicBezTo>
                  <a:pt x="6910641" y="3552725"/>
                  <a:pt x="6910761" y="3553202"/>
                  <a:pt x="6910882" y="3553678"/>
                </a:cubicBezTo>
                <a:lnTo>
                  <a:pt x="6914489" y="3568021"/>
                </a:lnTo>
                <a:lnTo>
                  <a:pt x="6914914" y="3569719"/>
                </a:lnTo>
                <a:lnTo>
                  <a:pt x="6912342" y="3586412"/>
                </a:lnTo>
                <a:lnTo>
                  <a:pt x="6915338" y="3597336"/>
                </a:lnTo>
                <a:lnTo>
                  <a:pt x="6907234" y="3606007"/>
                </a:lnTo>
                <a:cubicBezTo>
                  <a:pt x="6907242" y="3617747"/>
                  <a:pt x="6907253" y="3629488"/>
                  <a:pt x="6907261" y="3641228"/>
                </a:cubicBezTo>
                <a:lnTo>
                  <a:pt x="6914828" y="3653088"/>
                </a:lnTo>
                <a:lnTo>
                  <a:pt x="6920416" y="3664114"/>
                </a:lnTo>
                <a:cubicBezTo>
                  <a:pt x="6920443" y="3664599"/>
                  <a:pt x="6920471" y="3665084"/>
                  <a:pt x="6920498" y="3665569"/>
                </a:cubicBezTo>
                <a:cubicBezTo>
                  <a:pt x="6920895" y="3672776"/>
                  <a:pt x="6919946" y="3688591"/>
                  <a:pt x="6922809" y="3707357"/>
                </a:cubicBezTo>
                <a:cubicBezTo>
                  <a:pt x="6923485" y="3724716"/>
                  <a:pt x="6941058" y="3760234"/>
                  <a:pt x="6937676" y="3778166"/>
                </a:cubicBezTo>
                <a:cubicBezTo>
                  <a:pt x="6964607" y="3845122"/>
                  <a:pt x="6948407" y="3821305"/>
                  <a:pt x="6958359" y="3878222"/>
                </a:cubicBezTo>
                <a:cubicBezTo>
                  <a:pt x="6984499" y="3905047"/>
                  <a:pt x="6948397" y="4015047"/>
                  <a:pt x="6953118" y="4048117"/>
                </a:cubicBezTo>
                <a:cubicBezTo>
                  <a:pt x="6904784" y="4192084"/>
                  <a:pt x="6919242" y="4158987"/>
                  <a:pt x="6913020" y="4219510"/>
                </a:cubicBezTo>
                <a:cubicBezTo>
                  <a:pt x="6927533" y="4280033"/>
                  <a:pt x="6888360" y="4345686"/>
                  <a:pt x="6915792" y="4411258"/>
                </a:cubicBezTo>
                <a:cubicBezTo>
                  <a:pt x="6913610" y="4437329"/>
                  <a:pt x="6906858" y="4473140"/>
                  <a:pt x="6907579" y="4488531"/>
                </a:cubicBezTo>
                <a:cubicBezTo>
                  <a:pt x="6907403" y="4505410"/>
                  <a:pt x="6907228" y="4522289"/>
                  <a:pt x="6907052" y="4539168"/>
                </a:cubicBezTo>
                <a:cubicBezTo>
                  <a:pt x="6895094" y="4567830"/>
                  <a:pt x="6887285" y="4588197"/>
                  <a:pt x="6891916" y="4625153"/>
                </a:cubicBezTo>
                <a:cubicBezTo>
                  <a:pt x="6900413" y="4662889"/>
                  <a:pt x="6888879" y="4679357"/>
                  <a:pt x="6882094" y="4733115"/>
                </a:cubicBezTo>
                <a:cubicBezTo>
                  <a:pt x="6891667" y="4752352"/>
                  <a:pt x="6878350" y="4832308"/>
                  <a:pt x="6860189" y="4844323"/>
                </a:cubicBezTo>
                <a:cubicBezTo>
                  <a:pt x="6856424" y="4857054"/>
                  <a:pt x="6863174" y="4871554"/>
                  <a:pt x="6843618" y="4877992"/>
                </a:cubicBezTo>
                <a:cubicBezTo>
                  <a:pt x="6820131" y="4888353"/>
                  <a:pt x="6857398" y="4931200"/>
                  <a:pt x="6829393" y="4925805"/>
                </a:cubicBezTo>
                <a:cubicBezTo>
                  <a:pt x="6854944" y="4956261"/>
                  <a:pt x="6805820" y="4982633"/>
                  <a:pt x="6794017" y="5009272"/>
                </a:cubicBezTo>
                <a:cubicBezTo>
                  <a:pt x="6796239" y="5034036"/>
                  <a:pt x="6791355" y="5053859"/>
                  <a:pt x="6786085" y="5111369"/>
                </a:cubicBezTo>
                <a:cubicBezTo>
                  <a:pt x="6796204" y="5141336"/>
                  <a:pt x="6760393" y="5161742"/>
                  <a:pt x="6799321" y="5210876"/>
                </a:cubicBezTo>
                <a:cubicBezTo>
                  <a:pt x="6795435" y="5212581"/>
                  <a:pt x="6800034" y="5227501"/>
                  <a:pt x="6803597" y="5269726"/>
                </a:cubicBezTo>
                <a:cubicBezTo>
                  <a:pt x="6807162" y="5311951"/>
                  <a:pt x="6813370" y="5400671"/>
                  <a:pt x="6820713" y="5464225"/>
                </a:cubicBezTo>
                <a:cubicBezTo>
                  <a:pt x="6824745" y="5536542"/>
                  <a:pt x="6813205" y="5517959"/>
                  <a:pt x="6824380" y="5594585"/>
                </a:cubicBezTo>
                <a:cubicBezTo>
                  <a:pt x="6822888" y="5619318"/>
                  <a:pt x="6797022" y="5647975"/>
                  <a:pt x="6806680" y="5667896"/>
                </a:cubicBezTo>
                <a:cubicBezTo>
                  <a:pt x="6799814" y="5696311"/>
                  <a:pt x="6798559" y="5738356"/>
                  <a:pt x="6791486" y="5769225"/>
                </a:cubicBezTo>
                <a:cubicBezTo>
                  <a:pt x="6791906" y="5787258"/>
                  <a:pt x="6792324" y="5805291"/>
                  <a:pt x="6792745" y="5823324"/>
                </a:cubicBezTo>
                <a:cubicBezTo>
                  <a:pt x="6789102" y="5853058"/>
                  <a:pt x="6788588" y="5838948"/>
                  <a:pt x="6789109" y="5862699"/>
                </a:cubicBezTo>
                <a:lnTo>
                  <a:pt x="6793675" y="5906467"/>
                </a:lnTo>
                <a:lnTo>
                  <a:pt x="6814548" y="5939847"/>
                </a:lnTo>
                <a:cubicBezTo>
                  <a:pt x="6821828" y="5955713"/>
                  <a:pt x="6797711" y="5940131"/>
                  <a:pt x="6809795" y="5973994"/>
                </a:cubicBezTo>
                <a:cubicBezTo>
                  <a:pt x="6784167" y="5997051"/>
                  <a:pt x="6806424" y="6032039"/>
                  <a:pt x="6810756" y="6089693"/>
                </a:cubicBezTo>
                <a:lnTo>
                  <a:pt x="6814601" y="6224938"/>
                </a:lnTo>
                <a:cubicBezTo>
                  <a:pt x="6811422" y="6270972"/>
                  <a:pt x="6831942" y="6317522"/>
                  <a:pt x="6840137" y="6370251"/>
                </a:cubicBezTo>
                <a:cubicBezTo>
                  <a:pt x="6848333" y="6422980"/>
                  <a:pt x="6862918" y="6490855"/>
                  <a:pt x="6863777" y="6541313"/>
                </a:cubicBezTo>
                <a:cubicBezTo>
                  <a:pt x="6862878" y="6576319"/>
                  <a:pt x="6854892" y="6591883"/>
                  <a:pt x="6868355" y="6640957"/>
                </a:cubicBezTo>
                <a:cubicBezTo>
                  <a:pt x="6880485" y="6669536"/>
                  <a:pt x="6875256" y="6675394"/>
                  <a:pt x="6881422" y="6705297"/>
                </a:cubicBezTo>
                <a:cubicBezTo>
                  <a:pt x="6880347" y="6727133"/>
                  <a:pt x="6890881" y="6732087"/>
                  <a:pt x="6894105" y="6759582"/>
                </a:cubicBezTo>
                <a:cubicBezTo>
                  <a:pt x="6878594" y="6796071"/>
                  <a:pt x="6874636" y="6769544"/>
                  <a:pt x="6892152" y="6817746"/>
                </a:cubicBezTo>
                <a:cubicBezTo>
                  <a:pt x="6883936" y="6828354"/>
                  <a:pt x="6887505" y="6836369"/>
                  <a:pt x="6895302" y="6843646"/>
                </a:cubicBezTo>
                <a:lnTo>
                  <a:pt x="6914368" y="6857998"/>
                </a:lnTo>
                <a:lnTo>
                  <a:pt x="7549620" y="6857998"/>
                </a:lnTo>
                <a:lnTo>
                  <a:pt x="7918980" y="6857998"/>
                </a:lnTo>
                <a:lnTo>
                  <a:pt x="7918980" y="6858000"/>
                </a:lnTo>
                <a:lnTo>
                  <a:pt x="7549620" y="6858000"/>
                </a:lnTo>
                <a:lnTo>
                  <a:pt x="6658851" y="6858000"/>
                </a:lnTo>
                <a:lnTo>
                  <a:pt x="2092387" y="6858000"/>
                </a:lnTo>
                <a:lnTo>
                  <a:pt x="1822980" y="6858000"/>
                </a:lnTo>
                <a:lnTo>
                  <a:pt x="727500" y="6858000"/>
                </a:lnTo>
                <a:lnTo>
                  <a:pt x="504457" y="6858000"/>
                </a:lnTo>
                <a:lnTo>
                  <a:pt x="0" y="6858000"/>
                </a:lnTo>
                <a:lnTo>
                  <a:pt x="0"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B451775-D7CC-F184-6284-2A59080E3641}"/>
              </a:ext>
              <a:ext uri="{C183D7F6-B498-43B3-948B-1728B52AA6E4}">
                <adec:decorative xmlns:adec="http://schemas.microsoft.com/office/drawing/2017/decorative" val="0"/>
              </a:ext>
            </a:extLst>
          </p:cNvPr>
          <p:cNvSpPr>
            <a:spLocks noGrp="1"/>
          </p:cNvSpPr>
          <p:nvPr>
            <p:ph type="title"/>
          </p:nvPr>
        </p:nvSpPr>
        <p:spPr>
          <a:xfrm>
            <a:off x="1137033" y="609600"/>
            <a:ext cx="5243295" cy="1330840"/>
          </a:xfrm>
        </p:spPr>
        <p:style>
          <a:lnRef idx="2">
            <a:schemeClr val="dk1">
              <a:shade val="15000"/>
            </a:schemeClr>
          </a:lnRef>
          <a:fillRef idx="1">
            <a:schemeClr val="dk1"/>
          </a:fillRef>
          <a:effectRef idx="0">
            <a:schemeClr val="dk1"/>
          </a:effectRef>
          <a:fontRef idx="minor">
            <a:schemeClr val="lt1"/>
          </a:fontRef>
        </p:style>
        <p:txBody>
          <a:bodyPr>
            <a:normAutofit/>
          </a:bodyPr>
          <a:lstStyle/>
          <a:p>
            <a:r>
              <a:rPr lang="en-CA" sz="4100" b="1"/>
              <a:t>In Building Solutions</a:t>
            </a:r>
            <a:br>
              <a:rPr lang="en-CA" sz="4100"/>
            </a:br>
            <a:endParaRPr lang="en-US" sz="4100"/>
          </a:p>
        </p:txBody>
      </p:sp>
      <p:sp>
        <p:nvSpPr>
          <p:cNvPr id="5" name="Content Placeholder 4">
            <a:extLst>
              <a:ext uri="{FF2B5EF4-FFF2-40B4-BE49-F238E27FC236}">
                <a16:creationId xmlns:a16="http://schemas.microsoft.com/office/drawing/2014/main" id="{D1499545-D524-12EE-2486-1CB751A81888}"/>
              </a:ext>
            </a:extLst>
          </p:cNvPr>
          <p:cNvSpPr>
            <a:spLocks noGrp="1"/>
          </p:cNvSpPr>
          <p:nvPr>
            <p:ph idx="1"/>
          </p:nvPr>
        </p:nvSpPr>
        <p:spPr>
          <a:xfrm>
            <a:off x="1137033" y="2194102"/>
            <a:ext cx="5243295" cy="3908585"/>
          </a:xfrm>
        </p:spPr>
        <p:txBody>
          <a:bodyPr>
            <a:normAutofit/>
          </a:bodyPr>
          <a:lstStyle/>
          <a:p>
            <a:r>
              <a:rPr lang="en-CA" sz="1700" b="1">
                <a:latin typeface="+mn-lt"/>
                <a:ea typeface="+mn-ea"/>
                <a:cs typeface="+mn-cs"/>
              </a:rPr>
              <a:t>Introduction</a:t>
            </a:r>
          </a:p>
          <a:p>
            <a:pPr marL="400050" lvl="1" indent="0">
              <a:buNone/>
            </a:pPr>
            <a:r>
              <a:rPr lang="en-CA" sz="1700"/>
              <a:t>This project aims to address the challenges associated with using outdoor RF signals within buildings. Outdoor RF signals often face significant losses due to the distance between the source and the destination, as well as attenuation caused by concrete or brick walls. These factors result in weakened signals inside buildings, leading to poor connectivity. Additionally, the increasing number of users exacerbates capacity issues (</a:t>
            </a:r>
            <a:r>
              <a:rPr lang="en-US" sz="1700"/>
              <a:t>80% of calls and data sessions are initiated indoors initiated indoors</a:t>
            </a:r>
            <a:r>
              <a:rPr lang="en-CA" sz="1700"/>
              <a:t>). To overcome these challenges, we propose the implementation of In Building Solutions (IBS)</a:t>
            </a:r>
          </a:p>
          <a:p>
            <a:pPr lvl="1"/>
            <a:endParaRPr lang="en-CA" sz="1700"/>
          </a:p>
          <a:p>
            <a:pPr lvl="1"/>
            <a:endParaRPr lang="en-CA" sz="1700"/>
          </a:p>
          <a:p>
            <a:endParaRPr lang="en-US" sz="1700"/>
          </a:p>
        </p:txBody>
      </p:sp>
      <p:pic>
        <p:nvPicPr>
          <p:cNvPr id="6" name="Picture 5" descr="A diagram of signal signals&#10;&#10;Description automatically generated">
            <a:extLst>
              <a:ext uri="{FF2B5EF4-FFF2-40B4-BE49-F238E27FC236}">
                <a16:creationId xmlns:a16="http://schemas.microsoft.com/office/drawing/2014/main" id="{09BF6996-95AC-2600-723B-4DE4F30CB6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7756450" y="840079"/>
            <a:ext cx="3689210" cy="5177838"/>
          </a:xfrm>
          <a:prstGeom prst="rect">
            <a:avLst/>
          </a:prstGeom>
          <a:noFill/>
        </p:spPr>
      </p:pic>
      <p:sp>
        <p:nvSpPr>
          <p:cNvPr id="17" name="Rectangle 6">
            <a:extLst>
              <a:ext uri="{FF2B5EF4-FFF2-40B4-BE49-F238E27FC236}">
                <a16:creationId xmlns:a16="http://schemas.microsoft.com/office/drawing/2014/main" id="{5B1C0F75-E7F7-4B02-A77F-5EABD7CBD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64090" y="6128733"/>
            <a:ext cx="1367625"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5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679022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4AC6B390-BC59-4F1D-A0EE-D71A92F0A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7" name="Freeform: Shape 56">
            <a:extLst>
              <a:ext uri="{FF2B5EF4-FFF2-40B4-BE49-F238E27FC236}">
                <a16:creationId xmlns:a16="http://schemas.microsoft.com/office/drawing/2014/main" id="{B6C60D79-16F1-4C4B-B7E3-7634E7069C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19137"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9" name="Picture 8" descr="A diagram of a distribution unit&#10;&#10;Description automatically generated">
            <a:extLst>
              <a:ext uri="{FF2B5EF4-FFF2-40B4-BE49-F238E27FC236}">
                <a16:creationId xmlns:a16="http://schemas.microsoft.com/office/drawing/2014/main" id="{E8CE8D9D-ADB8-8363-FF26-DDD6397354C0}"/>
              </a:ext>
            </a:extLst>
          </p:cNvPr>
          <p:cNvPicPr>
            <a:picLocks noChangeAspect="1"/>
          </p:cNvPicPr>
          <p:nvPr/>
        </p:nvPicPr>
        <p:blipFill>
          <a:blip r:embed="rId2">
            <a:extLst>
              <a:ext uri="{28A0092B-C50C-407E-A947-70E740481C1C}">
                <a14:useLocalDpi xmlns:a14="http://schemas.microsoft.com/office/drawing/2010/main" val="0"/>
              </a:ext>
            </a:extLst>
          </a:blip>
          <a:stretch/>
        </p:blipFill>
        <p:spPr>
          <a:xfrm>
            <a:off x="6541053" y="1627582"/>
            <a:ext cx="4777381" cy="3430127"/>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59" name="Arc 58">
            <a:extLst>
              <a:ext uri="{FF2B5EF4-FFF2-40B4-BE49-F238E27FC236}">
                <a16:creationId xmlns:a16="http://schemas.microsoft.com/office/drawing/2014/main" id="{426B127E-6498-4C77-9C9D-4553A5113B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02050" y="65016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A225572-8DD5-59B3-9822-5736850000E5}"/>
              </a:ext>
            </a:extLst>
          </p:cNvPr>
          <p:cNvSpPr>
            <a:spLocks noGrp="1"/>
          </p:cNvSpPr>
          <p:nvPr>
            <p:ph type="title"/>
          </p:nvPr>
        </p:nvSpPr>
        <p:spPr>
          <a:xfrm>
            <a:off x="838201" y="479493"/>
            <a:ext cx="5257800" cy="1325563"/>
          </a:xfrm>
        </p:spPr>
        <p:txBody>
          <a:bodyPr>
            <a:normAutofit/>
          </a:bodyPr>
          <a:lstStyle/>
          <a:p>
            <a:br>
              <a:rPr lang="en-CA"/>
            </a:br>
            <a:endParaRPr lang="en-US"/>
          </a:p>
        </p:txBody>
      </p:sp>
      <p:sp>
        <p:nvSpPr>
          <p:cNvPr id="5" name="Content Placeholder 4">
            <a:extLst>
              <a:ext uri="{FF2B5EF4-FFF2-40B4-BE49-F238E27FC236}">
                <a16:creationId xmlns:a16="http://schemas.microsoft.com/office/drawing/2014/main" id="{3CE66A3D-0F49-676A-AA23-B1DD6B5C2985}"/>
              </a:ext>
            </a:extLst>
          </p:cNvPr>
          <p:cNvSpPr>
            <a:spLocks noGrp="1"/>
          </p:cNvSpPr>
          <p:nvPr>
            <p:ph idx="1"/>
          </p:nvPr>
        </p:nvSpPr>
        <p:spPr>
          <a:xfrm>
            <a:off x="536644" y="1541799"/>
            <a:ext cx="5257800" cy="4192520"/>
          </a:xfrm>
        </p:spPr>
        <p:txBody>
          <a:bodyPr>
            <a:normAutofit fontScale="62500" lnSpcReduction="20000"/>
          </a:bodyPr>
          <a:lstStyle/>
          <a:p>
            <a:pPr marL="685800" lvl="1">
              <a:buFont typeface="Wingdings" panose="05000000000000000000" pitchFamily="2" charset="2"/>
              <a:buChar char="§"/>
            </a:pPr>
            <a:r>
              <a:rPr lang="en-CA" sz="2500" b="1" dirty="0"/>
              <a:t>Project overview</a:t>
            </a:r>
          </a:p>
          <a:p>
            <a:pPr marL="800100" lvl="2" indent="0">
              <a:buNone/>
            </a:pPr>
            <a:r>
              <a:rPr lang="en-US" sz="2500" dirty="0"/>
              <a:t>DAS is a network of antennas that send and receive cellular signals on a carrier’s licensed frequency. </a:t>
            </a:r>
          </a:p>
          <a:p>
            <a:pPr marL="800100" lvl="2" indent="0">
              <a:buNone/>
            </a:pPr>
            <a:r>
              <a:rPr lang="en-US" sz="2500" dirty="0"/>
              <a:t>The idea is to split the transmitted power among several antenna elements, separated in space so as to provide coverage over the same area as a single antenna but with reduced total power and improved reliability. A single antenna radiating at high power is replaced by a group of low-power antennas to cover the same area.</a:t>
            </a:r>
          </a:p>
          <a:p>
            <a:pPr marL="0" indent="0">
              <a:buNone/>
            </a:pPr>
            <a:endParaRPr lang="en-US" sz="2500" b="1" dirty="0"/>
          </a:p>
          <a:p>
            <a:pPr lvl="1">
              <a:buFont typeface="Wingdings" panose="05000000000000000000" pitchFamily="2" charset="2"/>
              <a:buChar char="§"/>
            </a:pPr>
            <a:r>
              <a:rPr lang="en-US" sz="2500" b="1" dirty="0"/>
              <a:t>All DAS systems require two things:</a:t>
            </a:r>
            <a:endParaRPr lang="en-CA" sz="2500" b="1" dirty="0"/>
          </a:p>
          <a:p>
            <a:pPr marL="800100" lvl="2" indent="0">
              <a:buNone/>
            </a:pPr>
            <a:r>
              <a:rPr lang="en-CA" sz="2500" b="1" dirty="0"/>
              <a:t>1.Source Signal: </a:t>
            </a:r>
            <a:r>
              <a:rPr lang="en-CA" sz="2500" dirty="0"/>
              <a:t>This refers to the process of      transmitting the external signal into the  building.</a:t>
            </a:r>
          </a:p>
          <a:p>
            <a:pPr marL="800100" lvl="2" indent="0">
              <a:buNone/>
            </a:pPr>
            <a:endParaRPr lang="en-CA" sz="2500" dirty="0"/>
          </a:p>
          <a:p>
            <a:pPr marL="800100" lvl="2" indent="0">
              <a:buNone/>
            </a:pPr>
            <a:r>
              <a:rPr lang="en-CA" sz="2500" b="1" dirty="0"/>
              <a:t> 2.Distribution Antenna System (DAS): </a:t>
            </a:r>
            <a:r>
              <a:rPr lang="en-CA" sz="2500" dirty="0"/>
              <a:t>This component involves the network setup within the building to ensure effective distribution of the signal.</a:t>
            </a:r>
          </a:p>
          <a:p>
            <a:endParaRPr lang="en-US" sz="1300" dirty="0"/>
          </a:p>
        </p:txBody>
      </p:sp>
    </p:spTree>
    <p:extLst>
      <p:ext uri="{BB962C8B-B14F-4D97-AF65-F5344CB8AC3E}">
        <p14:creationId xmlns:p14="http://schemas.microsoft.com/office/powerpoint/2010/main" val="17349514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diagram of a building with various electrical components&#10;&#10;Description automatically generated">
            <a:extLst>
              <a:ext uri="{FF2B5EF4-FFF2-40B4-BE49-F238E27FC236}">
                <a16:creationId xmlns:a16="http://schemas.microsoft.com/office/drawing/2014/main" id="{DB6FA8FC-63E6-6E9E-4E3F-B9CDC802B67A}"/>
              </a:ext>
            </a:extLst>
          </p:cNvPr>
          <p:cNvPicPr>
            <a:picLocks noChangeAspect="1"/>
          </p:cNvPicPr>
          <p:nvPr/>
        </p:nvPicPr>
        <p:blipFill>
          <a:blip r:embed="rId3">
            <a:extLst>
              <a:ext uri="{28A0092B-C50C-407E-A947-70E740481C1C}">
                <a14:useLocalDpi xmlns:a14="http://schemas.microsoft.com/office/drawing/2010/main" val="0"/>
              </a:ext>
            </a:extLst>
          </a:blip>
          <a:srcRect t="6077" b="2113"/>
          <a:stretch/>
        </p:blipFill>
        <p:spPr>
          <a:xfrm>
            <a:off x="3817856" y="33004"/>
            <a:ext cx="8374143" cy="6857990"/>
          </a:xfrm>
          <a:prstGeom prst="rect">
            <a:avLst/>
          </a:prstGeom>
        </p:spPr>
      </p:pic>
      <p:sp>
        <p:nvSpPr>
          <p:cNvPr id="13" name="Rectangle 1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F573DBB-EF90-9EE7-46FE-6CD1214E1B43}"/>
              </a:ext>
            </a:extLst>
          </p:cNvPr>
          <p:cNvSpPr>
            <a:spLocks noGrp="1"/>
          </p:cNvSpPr>
          <p:nvPr>
            <p:ph type="title"/>
          </p:nvPr>
        </p:nvSpPr>
        <p:spPr>
          <a:xfrm>
            <a:off x="838200" y="365125"/>
            <a:ext cx="3822189" cy="1899912"/>
          </a:xfrm>
        </p:spPr>
        <p:txBody>
          <a:bodyPr vert="horz" lIns="91440" tIns="45720" rIns="91440" bIns="45720" rtlCol="0" anchor="ctr">
            <a:normAutofit/>
          </a:bodyPr>
          <a:lstStyle/>
          <a:p>
            <a:r>
              <a:rPr lang="en-US" sz="3100" b="1" dirty="0"/>
              <a:t>3 Major Parts of In-Building Wireless Systems</a:t>
            </a:r>
            <a:br>
              <a:rPr lang="en-US" sz="3100" dirty="0"/>
            </a:br>
            <a:endParaRPr lang="en-US" sz="3100" dirty="0"/>
          </a:p>
        </p:txBody>
      </p:sp>
      <p:sp>
        <p:nvSpPr>
          <p:cNvPr id="3" name="Content Placeholder 2">
            <a:extLst>
              <a:ext uri="{FF2B5EF4-FFF2-40B4-BE49-F238E27FC236}">
                <a16:creationId xmlns:a16="http://schemas.microsoft.com/office/drawing/2014/main" id="{A6C6CA21-4ACB-D444-5B6B-5EECB81322CA}"/>
              </a:ext>
            </a:extLst>
          </p:cNvPr>
          <p:cNvSpPr>
            <a:spLocks noGrp="1"/>
          </p:cNvSpPr>
          <p:nvPr>
            <p:ph type="body" sz="half" idx="2"/>
          </p:nvPr>
        </p:nvSpPr>
        <p:spPr>
          <a:xfrm>
            <a:off x="838200" y="2434201"/>
            <a:ext cx="3822189" cy="3742762"/>
          </a:xfrm>
        </p:spPr>
        <p:txBody>
          <a:bodyPr vert="horz" lIns="91440" tIns="45720" rIns="91440" bIns="45720" rtlCol="0">
            <a:normAutofit/>
          </a:bodyPr>
          <a:lstStyle/>
          <a:p>
            <a:pPr indent="-228600">
              <a:buFont typeface="Arial" panose="020B0604020202020204" pitchFamily="34" charset="0"/>
              <a:buChar char="•"/>
            </a:pPr>
            <a:r>
              <a:rPr lang="en-US" sz="1300"/>
              <a:t> Signal Source</a:t>
            </a:r>
            <a:br>
              <a:rPr lang="en-US" sz="1300"/>
            </a:br>
            <a:r>
              <a:rPr lang="en-US" sz="1300"/>
              <a:t>        A signal source is necessary to generate a signal within</a:t>
            </a:r>
            <a:br>
              <a:rPr lang="en-US" sz="1300"/>
            </a:br>
            <a:r>
              <a:rPr lang="en-US" sz="1300"/>
              <a:t>          a building. These signals can originate directly from the             </a:t>
            </a:r>
            <a:br>
              <a:rPr lang="en-US" sz="1300"/>
            </a:br>
            <a:r>
              <a:rPr lang="en-US" sz="1300"/>
              <a:t>          provider’s core network or an off-air signal from a donor</a:t>
            </a:r>
            <a:br>
              <a:rPr lang="en-US" sz="1300"/>
            </a:br>
            <a:r>
              <a:rPr lang="en-US" sz="1300"/>
              <a:t>          site, such as a cell tower.</a:t>
            </a:r>
          </a:p>
          <a:p>
            <a:pPr indent="-228600">
              <a:buFont typeface="Arial" panose="020B0604020202020204" pitchFamily="34" charset="0"/>
              <a:buChar char="•"/>
            </a:pPr>
            <a:r>
              <a:rPr lang="en-US" sz="1300"/>
              <a:t>Central processing point </a:t>
            </a:r>
          </a:p>
          <a:p>
            <a:pPr lvl="1" indent="-228600">
              <a:buFont typeface="Arial" panose="020B0604020202020204" pitchFamily="34" charset="0"/>
              <a:buChar char="•"/>
            </a:pPr>
            <a:r>
              <a:rPr lang="en-US" sz="1300"/>
              <a:t>The central processing point regulates the signal to the areas in need of better coverage. Depending on the type of IBW, some network equipment relays signal while others amplify the signal.</a:t>
            </a:r>
          </a:p>
          <a:p>
            <a:pPr indent="-228600">
              <a:buFont typeface="Arial" panose="020B0604020202020204" pitchFamily="34" charset="0"/>
              <a:buChar char="•"/>
            </a:pPr>
            <a:r>
              <a:rPr lang="en-US" sz="1300"/>
              <a:t> Distribution point</a:t>
            </a:r>
          </a:p>
          <a:p>
            <a:pPr lvl="1" indent="-228600">
              <a:buFont typeface="Arial" panose="020B0604020202020204" pitchFamily="34" charset="0"/>
              <a:buChar char="•"/>
            </a:pPr>
            <a:r>
              <a:rPr lang="en-US" sz="1300"/>
              <a:t>The distribution unit is generally a set of indoor antennas that broadcast the signal inside.</a:t>
            </a:r>
          </a:p>
        </p:txBody>
      </p:sp>
    </p:spTree>
    <p:extLst>
      <p:ext uri="{BB962C8B-B14F-4D97-AF65-F5344CB8AC3E}">
        <p14:creationId xmlns:p14="http://schemas.microsoft.com/office/powerpoint/2010/main" val="1488342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D2938-8EB3-2BFA-0323-540B5D4E94CA}"/>
              </a:ext>
            </a:extLst>
          </p:cNvPr>
          <p:cNvSpPr>
            <a:spLocks noGrp="1"/>
          </p:cNvSpPr>
          <p:nvPr>
            <p:ph type="title"/>
          </p:nvPr>
        </p:nvSpPr>
        <p:spPr/>
        <p:txBody>
          <a:bodyPr/>
          <a:lstStyle/>
          <a:p>
            <a:pPr algn="ctr"/>
            <a:r>
              <a:rPr lang="pt-BR" sz="3600" b="1" dirty="0">
                <a:solidFill>
                  <a:schemeClr val="accent1">
                    <a:lumMod val="60000"/>
                    <a:lumOff val="40000"/>
                  </a:schemeClr>
                </a:solidFill>
                <a:latin typeface="+mn-lt"/>
                <a:ea typeface="+mn-ea"/>
                <a:cs typeface="+mn-cs"/>
              </a:rPr>
              <a:t>ACTIVE DAS OR PASSIVE DAS? </a:t>
            </a:r>
            <a:endParaRPr lang="en-US" sz="3600" b="1" dirty="0">
              <a:solidFill>
                <a:schemeClr val="accent1">
                  <a:lumMod val="60000"/>
                  <a:lumOff val="40000"/>
                </a:schemeClr>
              </a:solidFill>
              <a:latin typeface="+mn-lt"/>
              <a:ea typeface="+mn-ea"/>
              <a:cs typeface="+mn-cs"/>
            </a:endParaRPr>
          </a:p>
        </p:txBody>
      </p:sp>
      <p:sp>
        <p:nvSpPr>
          <p:cNvPr id="3" name="Content Placeholder 2">
            <a:extLst>
              <a:ext uri="{FF2B5EF4-FFF2-40B4-BE49-F238E27FC236}">
                <a16:creationId xmlns:a16="http://schemas.microsoft.com/office/drawing/2014/main" id="{269B5355-328F-BE6C-FEF6-2893606E9330}"/>
              </a:ext>
            </a:extLst>
          </p:cNvPr>
          <p:cNvSpPr>
            <a:spLocks noGrp="1"/>
          </p:cNvSpPr>
          <p:nvPr>
            <p:ph idx="1"/>
          </p:nvPr>
        </p:nvSpPr>
        <p:spPr>
          <a:xfrm>
            <a:off x="1321027" y="1103087"/>
            <a:ext cx="8946541" cy="4961466"/>
          </a:xfrm>
        </p:spPr>
        <p:txBody>
          <a:bodyPr>
            <a:normAutofit fontScale="25000" lnSpcReduction="20000"/>
          </a:bodyPr>
          <a:lstStyle/>
          <a:p>
            <a:pPr>
              <a:lnSpc>
                <a:spcPct val="120000"/>
              </a:lnSpc>
              <a:buFont typeface="+mj-lt"/>
              <a:buAutoNum type="arabicPeriod"/>
            </a:pPr>
            <a:r>
              <a:rPr lang="en-US" sz="5600" b="1" dirty="0">
                <a:solidFill>
                  <a:schemeClr val="accent1">
                    <a:lumMod val="60000"/>
                    <a:lumOff val="40000"/>
                  </a:schemeClr>
                </a:solidFill>
              </a:rPr>
              <a:t>Active DAS (Distributed Antenna System):</a:t>
            </a:r>
            <a:endParaRPr lang="en-US" sz="5600" dirty="0">
              <a:solidFill>
                <a:schemeClr val="accent1">
                  <a:lumMod val="60000"/>
                  <a:lumOff val="40000"/>
                </a:schemeClr>
              </a:solidFill>
            </a:endParaRPr>
          </a:p>
          <a:p>
            <a:pPr marL="742950" lvl="1" indent="-285750" algn="just">
              <a:lnSpc>
                <a:spcPct val="120000"/>
              </a:lnSpc>
              <a:buFont typeface="+mj-lt"/>
              <a:buAutoNum type="arabicPeriod"/>
            </a:pPr>
            <a:r>
              <a:rPr lang="en-US" sz="6000" dirty="0"/>
              <a:t>Active DAS uses active components, such as amplifiers and signal processors, to enhance and distribute cellular signals throughout a building or area.</a:t>
            </a:r>
          </a:p>
          <a:p>
            <a:pPr marL="742950" lvl="1" indent="-285750" algn="just">
              <a:lnSpc>
                <a:spcPct val="120000"/>
              </a:lnSpc>
              <a:buFont typeface="+mj-lt"/>
              <a:buAutoNum type="arabicPeriod"/>
            </a:pPr>
            <a:r>
              <a:rPr lang="en-US" sz="5600" dirty="0"/>
              <a:t>How it works: </a:t>
            </a:r>
            <a:r>
              <a:rPr lang="en-US" sz="6000" dirty="0"/>
              <a:t>It works by receiving cellular signals, amplifying them, and then redistributing them via a network of antennas positioned strategically across the building. This setup helps in compensating for signal losses over long distances.</a:t>
            </a:r>
          </a:p>
          <a:p>
            <a:pPr marL="742950" lvl="1" indent="-285750" algn="just">
              <a:lnSpc>
                <a:spcPct val="120000"/>
              </a:lnSpc>
              <a:buFont typeface="+mj-lt"/>
              <a:buAutoNum type="arabicPeriod"/>
            </a:pPr>
            <a:r>
              <a:rPr lang="en-US" sz="5600" dirty="0"/>
              <a:t>Benefits: Active DAS can provide more consistent and reliable coverage across large areas, as the active components can compensate for signal losses over long cable runs.</a:t>
            </a:r>
          </a:p>
          <a:p>
            <a:pPr>
              <a:lnSpc>
                <a:spcPct val="120000"/>
              </a:lnSpc>
              <a:buFont typeface="+mj-lt"/>
              <a:buAutoNum type="arabicPeriod"/>
            </a:pPr>
            <a:r>
              <a:rPr lang="en-US" sz="5600" b="1" dirty="0">
                <a:solidFill>
                  <a:schemeClr val="accent1">
                    <a:lumMod val="60000"/>
                    <a:lumOff val="40000"/>
                  </a:schemeClr>
                </a:solidFill>
              </a:rPr>
              <a:t>Passive DAS (Distributed Antenna System):</a:t>
            </a:r>
            <a:endParaRPr lang="en-US" sz="5600" dirty="0">
              <a:solidFill>
                <a:schemeClr val="accent1">
                  <a:lumMod val="60000"/>
                  <a:lumOff val="40000"/>
                </a:schemeClr>
              </a:solidFill>
            </a:endParaRPr>
          </a:p>
          <a:p>
            <a:pPr marL="742950" lvl="1" indent="-285750" algn="just">
              <a:lnSpc>
                <a:spcPct val="120000"/>
              </a:lnSpc>
              <a:buFont typeface="+mj-lt"/>
              <a:buAutoNum type="arabicPeriod"/>
            </a:pPr>
            <a:r>
              <a:rPr lang="en-US" sz="6000" dirty="0"/>
              <a:t>Passive DAS relies on passive elements like coaxial cables, splitters, and combiners to distribute cellular signals without amplification.</a:t>
            </a:r>
          </a:p>
          <a:p>
            <a:pPr marL="742950" lvl="1" indent="-285750" algn="just">
              <a:lnSpc>
                <a:spcPct val="120000"/>
              </a:lnSpc>
              <a:buFont typeface="+mj-lt"/>
              <a:buAutoNum type="arabicPeriod"/>
            </a:pPr>
            <a:r>
              <a:rPr lang="en-US" sz="5600" dirty="0"/>
              <a:t>How it works: </a:t>
            </a:r>
            <a:r>
              <a:rPr lang="en-US" sz="6000" dirty="0"/>
              <a:t>Distributes signals through passive components to antennas without amplification.</a:t>
            </a:r>
          </a:p>
          <a:p>
            <a:pPr marL="742950" lvl="1" indent="-285750" algn="just">
              <a:lnSpc>
                <a:spcPct val="120000"/>
              </a:lnSpc>
              <a:buFont typeface="+mj-lt"/>
              <a:buAutoNum type="arabicPeriod"/>
            </a:pPr>
            <a:r>
              <a:rPr lang="en-US" sz="5600" dirty="0"/>
              <a:t>Benefits: Passive DAS tends to be simpler and less expensive to deploy compared to Active DAS. It is often used in smaller buildings or areas where the coverage requirements are not as extensive.</a:t>
            </a:r>
          </a:p>
          <a:p>
            <a:pPr algn="just">
              <a:lnSpc>
                <a:spcPct val="120000"/>
              </a:lnSpc>
            </a:pPr>
            <a:r>
              <a:rPr lang="en-US" sz="5600" dirty="0"/>
              <a:t>the choice between Active DAS and Passive DAS depends on factors such as the size of the area needing coverage, the complexity of the building structure, and the desired level of signal enhancement. Active DAS offers more flexibility and performance but at a higher cost, while Passive DAS is simpler and more cost-effective for smaller-scale deployments</a:t>
            </a:r>
          </a:p>
          <a:p>
            <a:endParaRPr lang="en-US" dirty="0"/>
          </a:p>
        </p:txBody>
      </p:sp>
    </p:spTree>
    <p:extLst>
      <p:ext uri="{BB962C8B-B14F-4D97-AF65-F5344CB8AC3E}">
        <p14:creationId xmlns:p14="http://schemas.microsoft.com/office/powerpoint/2010/main" val="10470642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8" name="Rectangle 57">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12C806-64A1-60B4-F2CD-CE880AD38170}"/>
              </a:ext>
            </a:extLst>
          </p:cNvPr>
          <p:cNvSpPr>
            <a:spLocks noGrp="1"/>
          </p:cNvSpPr>
          <p:nvPr>
            <p:ph type="title"/>
          </p:nvPr>
        </p:nvSpPr>
        <p:spPr>
          <a:xfrm>
            <a:off x="1136397" y="502020"/>
            <a:ext cx="5323715" cy="1642970"/>
          </a:xfrm>
        </p:spPr>
        <p:txBody>
          <a:bodyPr vert="horz" lIns="91440" tIns="45720" rIns="91440" bIns="45720" rtlCol="0" anchor="b">
            <a:normAutofit/>
          </a:bodyPr>
          <a:lstStyle/>
          <a:p>
            <a:r>
              <a:rPr lang="en-US" sz="4000" b="0" i="0" kern="1200">
                <a:solidFill>
                  <a:schemeClr val="tx1"/>
                </a:solidFill>
                <a:latin typeface="+mj-lt"/>
                <a:ea typeface="+mj-ea"/>
                <a:cs typeface="+mj-cs"/>
              </a:rPr>
              <a:t>Project objectives</a:t>
            </a:r>
          </a:p>
        </p:txBody>
      </p:sp>
      <p:sp>
        <p:nvSpPr>
          <p:cNvPr id="19" name="Content Placeholder 4">
            <a:extLst>
              <a:ext uri="{FF2B5EF4-FFF2-40B4-BE49-F238E27FC236}">
                <a16:creationId xmlns:a16="http://schemas.microsoft.com/office/drawing/2014/main" id="{41AF621A-A299-B25D-06F0-5F45105783B5}"/>
              </a:ext>
            </a:extLst>
          </p:cNvPr>
          <p:cNvSpPr>
            <a:spLocks noGrp="1"/>
          </p:cNvSpPr>
          <p:nvPr>
            <p:ph idx="4294967295"/>
          </p:nvPr>
        </p:nvSpPr>
        <p:spPr>
          <a:xfrm>
            <a:off x="1144923" y="2405894"/>
            <a:ext cx="5315189" cy="3535083"/>
          </a:xfrm>
        </p:spPr>
        <p:txBody>
          <a:bodyPr vert="horz" lIns="91440" tIns="45720" rIns="91440" bIns="45720" rtlCol="0" anchor="t">
            <a:normAutofit/>
          </a:bodyPr>
          <a:lstStyle/>
          <a:p>
            <a:r>
              <a:rPr lang="en-US" sz="1700" dirty="0"/>
              <a:t>Coverage: ensure that the signal from an external source is effectively and uniformly distributed throughout the indoor environment.
Capacity: handle many users and data traffic simultaneously within a building for a high-quality service.
Quality: ensure excellent speech quality and uninterrupted network access throughout the entire building.</a:t>
            </a:r>
          </a:p>
          <a:p>
            <a:r>
              <a:rPr lang="en-US" sz="1700" dirty="0"/>
              <a:t>Security: Ensuring only authorized personnel can access restricted areas, preventing unauthorized entry.</a:t>
            </a:r>
          </a:p>
        </p:txBody>
      </p:sp>
      <p:sp>
        <p:nvSpPr>
          <p:cNvPr id="59" name="Rectangle 58">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ectangle 59">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Rectangle 60">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Video 15" descr="Computer Servers">
            <a:extLst>
              <a:ext uri="{FF2B5EF4-FFF2-40B4-BE49-F238E27FC236}">
                <a16:creationId xmlns:a16="http://schemas.microsoft.com/office/drawing/2014/main" id="{8E4225BA-5613-1E50-B243-04ED2CA4201D}"/>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1" b="285"/>
          <a:stretch/>
        </p:blipFill>
        <p:spPr>
          <a:xfrm>
            <a:off x="7075967" y="2275316"/>
            <a:ext cx="4170530" cy="2339260"/>
          </a:xfrm>
          <a:prstGeom prst="rect">
            <a:avLst/>
          </a:prstGeom>
        </p:spPr>
      </p:pic>
    </p:spTree>
    <p:extLst>
      <p:ext uri="{BB962C8B-B14F-4D97-AF65-F5344CB8AC3E}">
        <p14:creationId xmlns:p14="http://schemas.microsoft.com/office/powerpoint/2010/main" val="3989170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54"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6"/>
                                        </p:tgtEl>
                                      </p:cBhvr>
                                    </p:cmd>
                                  </p:childTnLst>
                                </p:cTn>
                              </p:par>
                            </p:childTnLst>
                          </p:cTn>
                        </p:par>
                      </p:childTnLst>
                    </p:cTn>
                  </p:par>
                </p:childTnLst>
              </p:cTn>
              <p:nextCondLst>
                <p:cond evt="onClick" delay="0">
                  <p:tgtEl>
                    <p:spTgt spid="16"/>
                  </p:tgtEl>
                </p:cond>
              </p:nextCondLst>
            </p:seq>
            <p:video>
              <p:cMediaNode mute="1">
                <p:cTn id="12" repeatCount="indefinite" fill="hold" display="0">
                  <p:stCondLst>
                    <p:cond delay="indefinite"/>
                  </p:stCondLst>
                </p:cTn>
                <p:tgtEl>
                  <p:spTgt spid="16"/>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cstate="email">
            <a:duotone>
              <a:schemeClr val="bg2">
                <a:shade val="48000"/>
                <a:hueMod val="106000"/>
                <a:satMod val="140000"/>
                <a:lumMod val="42000"/>
              </a:schemeClr>
              <a:schemeClr val="bg2">
                <a:tint val="98000"/>
                <a:hueMod val="92000"/>
                <a:satMod val="220000"/>
                <a:lumMod val="90000"/>
              </a:schemeClr>
            </a:duotone>
            <a:extLst>
              <a:ext uri="{28A0092B-C50C-407E-A947-70E740481C1C}">
                <a14:useLocalDpi xmlns:a14="http://schemas.microsoft.com/office/drawing/2010/main"/>
              </a:ext>
            </a:extLst>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788D5DFD-FA42-4EB0-B24E-4180C0CC5A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 name="Rectangle 10">
              <a:extLst>
                <a:ext uri="{FF2B5EF4-FFF2-40B4-BE49-F238E27FC236}">
                  <a16:creationId xmlns:a16="http://schemas.microsoft.com/office/drawing/2014/main" id="{CC864817-5955-484B-9D1F-9BC8DB7398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endParaRPr>
            </a:p>
          </p:txBody>
        </p:sp>
        <p:pic>
          <p:nvPicPr>
            <p:cNvPr id="12" name="Picture 2">
              <a:extLst>
                <a:ext uri="{FF2B5EF4-FFF2-40B4-BE49-F238E27FC236}">
                  <a16:creationId xmlns:a16="http://schemas.microsoft.com/office/drawing/2014/main" id="{280C083F-71A6-4E55-AE35-586518FE29B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grpSp>
        <p:nvGrpSpPr>
          <p:cNvPr id="14" name="Group 13">
            <a:extLst>
              <a:ext uri="{FF2B5EF4-FFF2-40B4-BE49-F238E27FC236}">
                <a16:creationId xmlns:a16="http://schemas.microsoft.com/office/drawing/2014/main" id="{D44056DF-7985-4692-968A-466E9E6AF7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5" name="Round Diagonal Corner Rectangle 7">
              <a:extLst>
                <a:ext uri="{FF2B5EF4-FFF2-40B4-BE49-F238E27FC236}">
                  <a16:creationId xmlns:a16="http://schemas.microsoft.com/office/drawing/2014/main" id="{B414A174-532A-4602-934F-9858D1D86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endParaRPr>
            </a:p>
          </p:txBody>
        </p:sp>
        <p:grpSp>
          <p:nvGrpSpPr>
            <p:cNvPr id="16" name="Group 15">
              <a:extLst>
                <a:ext uri="{FF2B5EF4-FFF2-40B4-BE49-F238E27FC236}">
                  <a16:creationId xmlns:a16="http://schemas.microsoft.com/office/drawing/2014/main" id="{940B0C0C-7F94-4725-8108-62B3B7A5AE7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7" name="Freeform 32">
                <a:extLst>
                  <a:ext uri="{FF2B5EF4-FFF2-40B4-BE49-F238E27FC236}">
                    <a16:creationId xmlns:a16="http://schemas.microsoft.com/office/drawing/2014/main" id="{367EAC5B-1891-480A-A3AD-B9F6A88FAC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8" name="Freeform 33">
                <a:extLst>
                  <a:ext uri="{FF2B5EF4-FFF2-40B4-BE49-F238E27FC236}">
                    <a16:creationId xmlns:a16="http://schemas.microsoft.com/office/drawing/2014/main" id="{E33FF633-15BA-464F-8F5B-26C56665F7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9" name="Freeform 34">
                <a:extLst>
                  <a:ext uri="{FF2B5EF4-FFF2-40B4-BE49-F238E27FC236}">
                    <a16:creationId xmlns:a16="http://schemas.microsoft.com/office/drawing/2014/main" id="{0C949DF6-E66B-4DB8-AB52-30CA781B4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0" name="Freeform 37">
                <a:extLst>
                  <a:ext uri="{FF2B5EF4-FFF2-40B4-BE49-F238E27FC236}">
                    <a16:creationId xmlns:a16="http://schemas.microsoft.com/office/drawing/2014/main" id="{309C2298-5EF9-4B09-8995-014F6D3BFF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1" name="Freeform 35">
                <a:extLst>
                  <a:ext uri="{FF2B5EF4-FFF2-40B4-BE49-F238E27FC236}">
                    <a16:creationId xmlns:a16="http://schemas.microsoft.com/office/drawing/2014/main" id="{319B2AFC-EBFF-477C-A364-6D575BE5A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2" name="Freeform 36">
                <a:extLst>
                  <a:ext uri="{FF2B5EF4-FFF2-40B4-BE49-F238E27FC236}">
                    <a16:creationId xmlns:a16="http://schemas.microsoft.com/office/drawing/2014/main" id="{CC6B7D67-F2F8-4B07-B954-EAC9135B2B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3" name="Freeform 38">
                <a:extLst>
                  <a:ext uri="{FF2B5EF4-FFF2-40B4-BE49-F238E27FC236}">
                    <a16:creationId xmlns:a16="http://schemas.microsoft.com/office/drawing/2014/main" id="{7FF1659D-33DA-4F62-8567-A54020D2E2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4" name="Freeform 39">
                <a:extLst>
                  <a:ext uri="{FF2B5EF4-FFF2-40B4-BE49-F238E27FC236}">
                    <a16:creationId xmlns:a16="http://schemas.microsoft.com/office/drawing/2014/main" id="{9110F572-DC3D-4AB3-B731-B73BD6505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5" name="Freeform 40">
                <a:extLst>
                  <a:ext uri="{FF2B5EF4-FFF2-40B4-BE49-F238E27FC236}">
                    <a16:creationId xmlns:a16="http://schemas.microsoft.com/office/drawing/2014/main" id="{A2F7D0E9-68CE-40F9-B0E9-F915103ECF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6" name="Rectangle 41">
                <a:extLst>
                  <a:ext uri="{FF2B5EF4-FFF2-40B4-BE49-F238E27FC236}">
                    <a16:creationId xmlns:a16="http://schemas.microsoft.com/office/drawing/2014/main" id="{AB69A438-1FB7-454A-A3E9-0C329643CD4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27" name="Freeform 32">
                <a:extLst>
                  <a:ext uri="{FF2B5EF4-FFF2-40B4-BE49-F238E27FC236}">
                    <a16:creationId xmlns:a16="http://schemas.microsoft.com/office/drawing/2014/main" id="{E64598D0-3A2C-4570-9E7C-C52C89549B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8" name="Freeform 33">
                <a:extLst>
                  <a:ext uri="{FF2B5EF4-FFF2-40B4-BE49-F238E27FC236}">
                    <a16:creationId xmlns:a16="http://schemas.microsoft.com/office/drawing/2014/main" id="{CC17CF42-8908-477B-9F36-DA1306CA01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9" name="Freeform 34">
                <a:extLst>
                  <a:ext uri="{FF2B5EF4-FFF2-40B4-BE49-F238E27FC236}">
                    <a16:creationId xmlns:a16="http://schemas.microsoft.com/office/drawing/2014/main" id="{A2457851-D4A0-404C-BF3F-99AE00B9E9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0" name="Freeform 37">
                <a:extLst>
                  <a:ext uri="{FF2B5EF4-FFF2-40B4-BE49-F238E27FC236}">
                    <a16:creationId xmlns:a16="http://schemas.microsoft.com/office/drawing/2014/main" id="{ECC300FA-EE4A-489E-9A47-79BEBF05D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1" name="Freeform 35">
                <a:extLst>
                  <a:ext uri="{FF2B5EF4-FFF2-40B4-BE49-F238E27FC236}">
                    <a16:creationId xmlns:a16="http://schemas.microsoft.com/office/drawing/2014/main" id="{0D1F26E2-902B-416B-A1DB-80DAF78D8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2" name="Freeform 36">
                <a:extLst>
                  <a:ext uri="{FF2B5EF4-FFF2-40B4-BE49-F238E27FC236}">
                    <a16:creationId xmlns:a16="http://schemas.microsoft.com/office/drawing/2014/main" id="{491346A0-BF6D-45A5-806A-2150768722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3" name="Freeform 38">
                <a:extLst>
                  <a:ext uri="{FF2B5EF4-FFF2-40B4-BE49-F238E27FC236}">
                    <a16:creationId xmlns:a16="http://schemas.microsoft.com/office/drawing/2014/main" id="{A8A5AAC9-38FD-4A03-AB91-236F2AAC62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4" name="Freeform 39">
                <a:extLst>
                  <a:ext uri="{FF2B5EF4-FFF2-40B4-BE49-F238E27FC236}">
                    <a16:creationId xmlns:a16="http://schemas.microsoft.com/office/drawing/2014/main" id="{7AD4105C-55AA-47FF-AC5D-5BCB0B78C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5" name="Freeform 40">
                <a:extLst>
                  <a:ext uri="{FF2B5EF4-FFF2-40B4-BE49-F238E27FC236}">
                    <a16:creationId xmlns:a16="http://schemas.microsoft.com/office/drawing/2014/main" id="{1C4B42B1-B112-4057-82C3-E5AF3BC7F6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6" name="Rectangle 41">
                <a:extLst>
                  <a:ext uri="{FF2B5EF4-FFF2-40B4-BE49-F238E27FC236}">
                    <a16:creationId xmlns:a16="http://schemas.microsoft.com/office/drawing/2014/main" id="{C8B37395-3651-4E66-A62E-31529FABC8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38" name="Rectangle 37">
            <a:extLst>
              <a:ext uri="{FF2B5EF4-FFF2-40B4-BE49-F238E27FC236}">
                <a16:creationId xmlns:a16="http://schemas.microsoft.com/office/drawing/2014/main" id="{6B6D540F-1E2F-416F-819F-D8216BC8F3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endParaRPr>
          </a:p>
        </p:txBody>
      </p:sp>
      <p:sp>
        <p:nvSpPr>
          <p:cNvPr id="6" name="Rectangle 5"/>
          <p:cNvSpPr/>
          <p:nvPr/>
        </p:nvSpPr>
        <p:spPr>
          <a:xfrm>
            <a:off x="3095625" y="2420035"/>
            <a:ext cx="6124575" cy="2400657"/>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0000"/>
                </a:solidFill>
                <a:effectLst/>
                <a:uLnTx/>
                <a:uFillTx/>
                <a:latin typeface="Tw Cen MT" panose="020B0602020104020603"/>
                <a:ea typeface="+mn-ea"/>
                <a:cs typeface="+mn-cs"/>
              </a:rPr>
              <a:t>How can iBwave Design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0000"/>
                </a:solidFill>
                <a:effectLst/>
                <a:uLnTx/>
                <a:uFillTx/>
                <a:latin typeface="Tw Cen MT" panose="020B0602020104020603"/>
                <a:ea typeface="+mn-ea"/>
                <a:cs typeface="+mn-cs"/>
              </a:rPr>
              <a:t>          help you?</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A262D0">
                    <a:lumMod val="75000"/>
                  </a:srgbClr>
                </a:solidFill>
                <a:effectLst/>
                <a:uLnTx/>
                <a:uFillTx/>
                <a:latin typeface="Tw Cen MT" panose="020B0602020104020603"/>
                <a:ea typeface="+mn-ea"/>
                <a:cs typeface="+mn-cs"/>
              </a:rPr>
              <a:t>                                                                                           </a:t>
            </a:r>
          </a:p>
        </p:txBody>
      </p:sp>
    </p:spTree>
    <p:extLst>
      <p:ext uri="{BB962C8B-B14F-4D97-AF65-F5344CB8AC3E}">
        <p14:creationId xmlns:p14="http://schemas.microsoft.com/office/powerpoint/2010/main" val="1687862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grpSp>
        <p:nvGrpSpPr>
          <p:cNvPr id="340" name="Group 279">
            <a:extLst>
              <a:ext uri="{FF2B5EF4-FFF2-40B4-BE49-F238E27FC236}">
                <a16:creationId xmlns:a16="http://schemas.microsoft.com/office/drawing/2014/main" id="{5FE07634-A83A-4681-9C1D-BC0775F9D2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81" name="Rectangle 280">
              <a:extLst>
                <a:ext uri="{FF2B5EF4-FFF2-40B4-BE49-F238E27FC236}">
                  <a16:creationId xmlns:a16="http://schemas.microsoft.com/office/drawing/2014/main" id="{BF62976A-266E-4650-88F2-C16130F3D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endParaRPr>
            </a:p>
          </p:txBody>
        </p:sp>
        <p:pic>
          <p:nvPicPr>
            <p:cNvPr id="282" name="Picture 2">
              <a:extLst>
                <a:ext uri="{FF2B5EF4-FFF2-40B4-BE49-F238E27FC236}">
                  <a16:creationId xmlns:a16="http://schemas.microsoft.com/office/drawing/2014/main" id="{88D9B99B-59C2-481A-A948-F87920A7FE5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grpSp>
        <p:nvGrpSpPr>
          <p:cNvPr id="341" name="Group 283">
            <a:extLst>
              <a:ext uri="{FF2B5EF4-FFF2-40B4-BE49-F238E27FC236}">
                <a16:creationId xmlns:a16="http://schemas.microsoft.com/office/drawing/2014/main" id="{A2E1FE48-FA7B-4262-B922-041542931D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285" name="Rectangle 284">
              <a:extLst>
                <a:ext uri="{FF2B5EF4-FFF2-40B4-BE49-F238E27FC236}">
                  <a16:creationId xmlns:a16="http://schemas.microsoft.com/office/drawing/2014/main" id="{F2E644B1-8F72-4AC4-89F1-EB3A027341E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86" name="Freeform 6">
              <a:extLst>
                <a:ext uri="{FF2B5EF4-FFF2-40B4-BE49-F238E27FC236}">
                  <a16:creationId xmlns:a16="http://schemas.microsoft.com/office/drawing/2014/main" id="{1781B8E8-8A26-4FFB-BE0C-7C0C644F7C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7" name="Freeform 7">
              <a:extLst>
                <a:ext uri="{FF2B5EF4-FFF2-40B4-BE49-F238E27FC236}">
                  <a16:creationId xmlns:a16="http://schemas.microsoft.com/office/drawing/2014/main" id="{4109D997-E9DF-4429-A643-3E691E2B70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8" name="Rectangle 287">
              <a:extLst>
                <a:ext uri="{FF2B5EF4-FFF2-40B4-BE49-F238E27FC236}">
                  <a16:creationId xmlns:a16="http://schemas.microsoft.com/office/drawing/2014/main" id="{B392695A-F131-4C51-B689-3F4D5B1A2F1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89" name="Freeform 9">
              <a:extLst>
                <a:ext uri="{FF2B5EF4-FFF2-40B4-BE49-F238E27FC236}">
                  <a16:creationId xmlns:a16="http://schemas.microsoft.com/office/drawing/2014/main" id="{8218EC3E-07D0-417A-B0A8-057F825EF7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0" name="Freeform 10">
              <a:extLst>
                <a:ext uri="{FF2B5EF4-FFF2-40B4-BE49-F238E27FC236}">
                  <a16:creationId xmlns:a16="http://schemas.microsoft.com/office/drawing/2014/main" id="{B036399E-7675-47B6-A645-242946879E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1" name="Freeform 11">
              <a:extLst>
                <a:ext uri="{FF2B5EF4-FFF2-40B4-BE49-F238E27FC236}">
                  <a16:creationId xmlns:a16="http://schemas.microsoft.com/office/drawing/2014/main" id="{C44A0438-B8A4-43B3-B17C-B919FCD92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2" name="Freeform 12">
              <a:extLst>
                <a:ext uri="{FF2B5EF4-FFF2-40B4-BE49-F238E27FC236}">
                  <a16:creationId xmlns:a16="http://schemas.microsoft.com/office/drawing/2014/main" id="{ABC7257F-6F64-4B81-BDA7-7C232BCBA2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3" name="Freeform 13">
              <a:extLst>
                <a:ext uri="{FF2B5EF4-FFF2-40B4-BE49-F238E27FC236}">
                  <a16:creationId xmlns:a16="http://schemas.microsoft.com/office/drawing/2014/main" id="{72DD7E92-F033-480C-A220-63CE422C3A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4" name="Freeform 14">
              <a:extLst>
                <a:ext uri="{FF2B5EF4-FFF2-40B4-BE49-F238E27FC236}">
                  <a16:creationId xmlns:a16="http://schemas.microsoft.com/office/drawing/2014/main" id="{444A9AC9-463E-45E7-A818-13F664F7C0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5" name="Freeform 15">
              <a:extLst>
                <a:ext uri="{FF2B5EF4-FFF2-40B4-BE49-F238E27FC236}">
                  <a16:creationId xmlns:a16="http://schemas.microsoft.com/office/drawing/2014/main" id="{6CCE9BBE-5DE3-4991-80CA-DFEB928673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6" name="Freeform 16">
              <a:extLst>
                <a:ext uri="{FF2B5EF4-FFF2-40B4-BE49-F238E27FC236}">
                  <a16:creationId xmlns:a16="http://schemas.microsoft.com/office/drawing/2014/main" id="{3180F6DF-A13F-491C-BF97-B206E3E7B9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7" name="Freeform 17">
              <a:extLst>
                <a:ext uri="{FF2B5EF4-FFF2-40B4-BE49-F238E27FC236}">
                  <a16:creationId xmlns:a16="http://schemas.microsoft.com/office/drawing/2014/main" id="{CAD0E44C-73C8-42BB-ADA8-2BA6B3082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8" name="Freeform 18">
              <a:extLst>
                <a:ext uri="{FF2B5EF4-FFF2-40B4-BE49-F238E27FC236}">
                  <a16:creationId xmlns:a16="http://schemas.microsoft.com/office/drawing/2014/main" id="{436EC43E-A70D-4E5C-B275-35CA8E93C1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9" name="Freeform 19">
              <a:extLst>
                <a:ext uri="{FF2B5EF4-FFF2-40B4-BE49-F238E27FC236}">
                  <a16:creationId xmlns:a16="http://schemas.microsoft.com/office/drawing/2014/main" id="{ADE7E5B6-2E2A-4F56-9E90-F8613E6D1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0" name="Freeform 20">
              <a:extLst>
                <a:ext uri="{FF2B5EF4-FFF2-40B4-BE49-F238E27FC236}">
                  <a16:creationId xmlns:a16="http://schemas.microsoft.com/office/drawing/2014/main" id="{86B9E49B-AE8D-47E0-BACC-A6D0AC3AB2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1" name="Freeform 21">
              <a:extLst>
                <a:ext uri="{FF2B5EF4-FFF2-40B4-BE49-F238E27FC236}">
                  <a16:creationId xmlns:a16="http://schemas.microsoft.com/office/drawing/2014/main" id="{2EB961AF-CD61-41BA-B0B2-0741A5ED64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2" name="Freeform 22">
              <a:extLst>
                <a:ext uri="{FF2B5EF4-FFF2-40B4-BE49-F238E27FC236}">
                  <a16:creationId xmlns:a16="http://schemas.microsoft.com/office/drawing/2014/main" id="{DC42BDA1-810A-4135-B3B1-B3161D372A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3" name="Freeform 23">
              <a:extLst>
                <a:ext uri="{FF2B5EF4-FFF2-40B4-BE49-F238E27FC236}">
                  <a16:creationId xmlns:a16="http://schemas.microsoft.com/office/drawing/2014/main" id="{FA51FCA8-FCF4-4116-8CB2-5C539E37F4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4" name="Freeform 24">
              <a:extLst>
                <a:ext uri="{FF2B5EF4-FFF2-40B4-BE49-F238E27FC236}">
                  <a16:creationId xmlns:a16="http://schemas.microsoft.com/office/drawing/2014/main" id="{F2850A10-CDBC-462A-8CB7-02587468344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5" name="Freeform 25">
              <a:extLst>
                <a:ext uri="{FF2B5EF4-FFF2-40B4-BE49-F238E27FC236}">
                  <a16:creationId xmlns:a16="http://schemas.microsoft.com/office/drawing/2014/main" id="{738A37B9-77C2-4464-BF1F-2AF25A0D29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6" name="Freeform 26">
              <a:extLst>
                <a:ext uri="{FF2B5EF4-FFF2-40B4-BE49-F238E27FC236}">
                  <a16:creationId xmlns:a16="http://schemas.microsoft.com/office/drawing/2014/main" id="{89026C8B-A162-4523-A51B-9F1200BC60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7" name="Freeform 27">
              <a:extLst>
                <a:ext uri="{FF2B5EF4-FFF2-40B4-BE49-F238E27FC236}">
                  <a16:creationId xmlns:a16="http://schemas.microsoft.com/office/drawing/2014/main" id="{5B76BC40-1FA2-477D-B2C2-4763577DB7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8" name="Freeform 28">
              <a:extLst>
                <a:ext uri="{FF2B5EF4-FFF2-40B4-BE49-F238E27FC236}">
                  <a16:creationId xmlns:a16="http://schemas.microsoft.com/office/drawing/2014/main" id="{6BC68EAA-2809-4AE4-80C1-2555CEF73D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9" name="Freeform 29">
              <a:extLst>
                <a:ext uri="{FF2B5EF4-FFF2-40B4-BE49-F238E27FC236}">
                  <a16:creationId xmlns:a16="http://schemas.microsoft.com/office/drawing/2014/main" id="{FE709D1B-0541-4414-9E87-CF7D6918C1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0" name="Freeform 30">
              <a:extLst>
                <a:ext uri="{FF2B5EF4-FFF2-40B4-BE49-F238E27FC236}">
                  <a16:creationId xmlns:a16="http://schemas.microsoft.com/office/drawing/2014/main" id="{33BCB888-11B8-4D01-BCDA-59BBA28DC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1" name="Freeform 31">
              <a:extLst>
                <a:ext uri="{FF2B5EF4-FFF2-40B4-BE49-F238E27FC236}">
                  <a16:creationId xmlns:a16="http://schemas.microsoft.com/office/drawing/2014/main" id="{28E5CE3E-C11A-4CF7-82BF-37D1221D4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2" name="Freeform 32">
              <a:extLst>
                <a:ext uri="{FF2B5EF4-FFF2-40B4-BE49-F238E27FC236}">
                  <a16:creationId xmlns:a16="http://schemas.microsoft.com/office/drawing/2014/main" id="{55284FC3-21FB-4FA7-B695-2D6A9CEF73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3" name="Rectangle 312">
              <a:extLst>
                <a:ext uri="{FF2B5EF4-FFF2-40B4-BE49-F238E27FC236}">
                  <a16:creationId xmlns:a16="http://schemas.microsoft.com/office/drawing/2014/main" id="{13DA6B78-00DE-4E55-9124-EFD72519BB9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314" name="Freeform 34">
              <a:extLst>
                <a:ext uri="{FF2B5EF4-FFF2-40B4-BE49-F238E27FC236}">
                  <a16:creationId xmlns:a16="http://schemas.microsoft.com/office/drawing/2014/main" id="{D4602B0F-2844-48BE-9B4A-0366AC9045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5" name="Freeform 35">
              <a:extLst>
                <a:ext uri="{FF2B5EF4-FFF2-40B4-BE49-F238E27FC236}">
                  <a16:creationId xmlns:a16="http://schemas.microsoft.com/office/drawing/2014/main" id="{E31E05BB-6004-474D-9900-D990378FD3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6" name="Freeform 36">
              <a:extLst>
                <a:ext uri="{FF2B5EF4-FFF2-40B4-BE49-F238E27FC236}">
                  <a16:creationId xmlns:a16="http://schemas.microsoft.com/office/drawing/2014/main" id="{00BD01ED-F65D-4601-A77D-508E960E09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7" name="Freeform 37">
              <a:extLst>
                <a:ext uri="{FF2B5EF4-FFF2-40B4-BE49-F238E27FC236}">
                  <a16:creationId xmlns:a16="http://schemas.microsoft.com/office/drawing/2014/main" id="{FD307CAE-789C-4E80-B6F1-9858A3ABA3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8" name="Freeform 38">
              <a:extLst>
                <a:ext uri="{FF2B5EF4-FFF2-40B4-BE49-F238E27FC236}">
                  <a16:creationId xmlns:a16="http://schemas.microsoft.com/office/drawing/2014/main" id="{94B97B29-709E-4E24-B2FA-EF84AA12D2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9" name="Freeform 39">
              <a:extLst>
                <a:ext uri="{FF2B5EF4-FFF2-40B4-BE49-F238E27FC236}">
                  <a16:creationId xmlns:a16="http://schemas.microsoft.com/office/drawing/2014/main" id="{C05D52B9-1FA2-4E7C-8229-B09811A901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0" name="Freeform 40">
              <a:extLst>
                <a:ext uri="{FF2B5EF4-FFF2-40B4-BE49-F238E27FC236}">
                  <a16:creationId xmlns:a16="http://schemas.microsoft.com/office/drawing/2014/main" id="{CC0A5575-2FB9-440F-B9A8-E0DDE1C37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1" name="Freeform 41">
              <a:extLst>
                <a:ext uri="{FF2B5EF4-FFF2-40B4-BE49-F238E27FC236}">
                  <a16:creationId xmlns:a16="http://schemas.microsoft.com/office/drawing/2014/main" id="{AFFCC88F-01DF-4DE1-8CD5-88631E3091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2" name="Freeform 42">
              <a:extLst>
                <a:ext uri="{FF2B5EF4-FFF2-40B4-BE49-F238E27FC236}">
                  <a16:creationId xmlns:a16="http://schemas.microsoft.com/office/drawing/2014/main" id="{33EEC40B-E2CD-4BAC-94D6-85B70714226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3" name="Freeform 43">
              <a:extLst>
                <a:ext uri="{FF2B5EF4-FFF2-40B4-BE49-F238E27FC236}">
                  <a16:creationId xmlns:a16="http://schemas.microsoft.com/office/drawing/2014/main" id="{3E0E9643-5C60-4933-BB1B-9A09057E72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4" name="Freeform 44">
              <a:extLst>
                <a:ext uri="{FF2B5EF4-FFF2-40B4-BE49-F238E27FC236}">
                  <a16:creationId xmlns:a16="http://schemas.microsoft.com/office/drawing/2014/main" id="{94F86E92-9EC7-437C-946B-31E7C1C4771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5" name="Rectangle 324">
              <a:extLst>
                <a:ext uri="{FF2B5EF4-FFF2-40B4-BE49-F238E27FC236}">
                  <a16:creationId xmlns:a16="http://schemas.microsoft.com/office/drawing/2014/main" id="{BE9A51BE-C514-46B5-ABA6-7E7C878F8E5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326" name="Freeform 46">
              <a:extLst>
                <a:ext uri="{FF2B5EF4-FFF2-40B4-BE49-F238E27FC236}">
                  <a16:creationId xmlns:a16="http://schemas.microsoft.com/office/drawing/2014/main" id="{8B255447-F0E9-4D96-A4B0-F9EDDE58A3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7" name="Freeform 47">
              <a:extLst>
                <a:ext uri="{FF2B5EF4-FFF2-40B4-BE49-F238E27FC236}">
                  <a16:creationId xmlns:a16="http://schemas.microsoft.com/office/drawing/2014/main" id="{AFAC5F3A-3BE7-489E-A848-498B9995F1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8" name="Freeform 48">
              <a:extLst>
                <a:ext uri="{FF2B5EF4-FFF2-40B4-BE49-F238E27FC236}">
                  <a16:creationId xmlns:a16="http://schemas.microsoft.com/office/drawing/2014/main" id="{A974E7AA-5EF3-4817-B0AE-4C1A784EE9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9" name="Freeform 49">
              <a:extLst>
                <a:ext uri="{FF2B5EF4-FFF2-40B4-BE49-F238E27FC236}">
                  <a16:creationId xmlns:a16="http://schemas.microsoft.com/office/drawing/2014/main" id="{8AA54AC1-3E87-49C0-A594-87829A2CFF3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0" name="Freeform 50">
              <a:extLst>
                <a:ext uri="{FF2B5EF4-FFF2-40B4-BE49-F238E27FC236}">
                  <a16:creationId xmlns:a16="http://schemas.microsoft.com/office/drawing/2014/main" id="{CC237789-73BC-4BD9-BFE8-1325FA4B52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1" name="Freeform 51">
              <a:extLst>
                <a:ext uri="{FF2B5EF4-FFF2-40B4-BE49-F238E27FC236}">
                  <a16:creationId xmlns:a16="http://schemas.microsoft.com/office/drawing/2014/main" id="{DCF4052D-CF62-47DC-991E-49D0BA908F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2" name="Freeform 52">
              <a:extLst>
                <a:ext uri="{FF2B5EF4-FFF2-40B4-BE49-F238E27FC236}">
                  <a16:creationId xmlns:a16="http://schemas.microsoft.com/office/drawing/2014/main" id="{2ABD9104-C938-44F2-8622-8407A2593B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3" name="Freeform 53">
              <a:extLst>
                <a:ext uri="{FF2B5EF4-FFF2-40B4-BE49-F238E27FC236}">
                  <a16:creationId xmlns:a16="http://schemas.microsoft.com/office/drawing/2014/main" id="{4AA18F60-3E86-4A5A-B82E-A79183ED363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4" name="Freeform 54">
              <a:extLst>
                <a:ext uri="{FF2B5EF4-FFF2-40B4-BE49-F238E27FC236}">
                  <a16:creationId xmlns:a16="http://schemas.microsoft.com/office/drawing/2014/main" id="{0F34C941-6196-4937-99E5-14AAD23F28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5" name="Freeform 55">
              <a:extLst>
                <a:ext uri="{FF2B5EF4-FFF2-40B4-BE49-F238E27FC236}">
                  <a16:creationId xmlns:a16="http://schemas.microsoft.com/office/drawing/2014/main" id="{60DB8A6C-23D7-4A88-BDCE-8FEC86A123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6" name="Freeform 56">
              <a:extLst>
                <a:ext uri="{FF2B5EF4-FFF2-40B4-BE49-F238E27FC236}">
                  <a16:creationId xmlns:a16="http://schemas.microsoft.com/office/drawing/2014/main" id="{29F5F702-AEE6-4633-BB20-7A15C3A31F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7" name="Freeform 57">
              <a:extLst>
                <a:ext uri="{FF2B5EF4-FFF2-40B4-BE49-F238E27FC236}">
                  <a16:creationId xmlns:a16="http://schemas.microsoft.com/office/drawing/2014/main" id="{F30C7A45-6890-4EA5-9F6B-E2AB4D04C5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8" name="Freeform 58">
              <a:extLst>
                <a:ext uri="{FF2B5EF4-FFF2-40B4-BE49-F238E27FC236}">
                  <a16:creationId xmlns:a16="http://schemas.microsoft.com/office/drawing/2014/main" id="{F31A7373-F68A-485D-95DC-B53ACC7B5F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5" name="Rectangle 4"/>
          <p:cNvSpPr/>
          <p:nvPr/>
        </p:nvSpPr>
        <p:spPr>
          <a:xfrm>
            <a:off x="0" y="0"/>
            <a:ext cx="6682902" cy="7675124"/>
          </a:xfrm>
          <a:prstGeom prst="rect">
            <a:avLst/>
          </a:prstGeom>
          <a:blipFill dpi="0" rotWithShape="0">
            <a:blip r:embed="rId5">
              <a:alphaModFix amt="75000"/>
            </a:blip>
            <a:srcRect/>
            <a:stretch>
              <a:fillRect/>
            </a:stretch>
          </a:blipFill>
          <a:ln>
            <a:noFill/>
          </a:ln>
          <a:effectLst>
            <a:reflection stA="45000" endPos="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52C36">
                  <a:lumMod val="50000"/>
                  <a:lumOff val="50000"/>
                </a:srgbClr>
              </a:solidFill>
              <a:effectLst/>
              <a:uLnTx/>
              <a:uFillTx/>
              <a:latin typeface="Tw Cen MT" panose="020B0602020104020603"/>
              <a:ea typeface="+mn-ea"/>
              <a:cs typeface="+mn-cs"/>
            </a:endParaRPr>
          </a:p>
        </p:txBody>
      </p:sp>
      <p:sp>
        <p:nvSpPr>
          <p:cNvPr id="70" name="Rectangle 69"/>
          <p:cNvSpPr/>
          <p:nvPr/>
        </p:nvSpPr>
        <p:spPr>
          <a:xfrm>
            <a:off x="7639050" y="1123950"/>
            <a:ext cx="3810000" cy="69532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457200" rtl="0" eaLnBrk="1" fontAlgn="base"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Tw Cen MT" panose="020B0602020104020603"/>
                <a:ea typeface="+mn-ea"/>
                <a:cs typeface="+mn-cs"/>
              </a:rPr>
              <a:t>Accelerate productivity, grow revenues</a:t>
            </a:r>
          </a:p>
        </p:txBody>
      </p:sp>
      <p:sp>
        <p:nvSpPr>
          <p:cNvPr id="71" name="Rectangle 70"/>
          <p:cNvSpPr/>
          <p:nvPr/>
        </p:nvSpPr>
        <p:spPr>
          <a:xfrm>
            <a:off x="7629525" y="2162175"/>
            <a:ext cx="3848100" cy="695325"/>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457200" rtl="0" eaLnBrk="1" fontAlgn="base"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Tw Cen MT" panose="020B0602020104020603"/>
                <a:ea typeface="+mn-ea"/>
                <a:cs typeface="+mn-cs"/>
              </a:rPr>
              <a:t>Components Database (over 37,000 parts and counting)</a:t>
            </a:r>
          </a:p>
        </p:txBody>
      </p:sp>
      <p:sp>
        <p:nvSpPr>
          <p:cNvPr id="75" name="Rectangle 74"/>
          <p:cNvSpPr/>
          <p:nvPr/>
        </p:nvSpPr>
        <p:spPr>
          <a:xfrm>
            <a:off x="7667625" y="3152775"/>
            <a:ext cx="3829050" cy="695325"/>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457200" rtl="0" eaLnBrk="1" fontAlgn="base"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Tw Cen MT" panose="020B0602020104020603"/>
                <a:ea typeface="+mn-ea"/>
                <a:cs typeface="+mn-cs"/>
              </a:rPr>
              <a:t>Network Design Automation</a:t>
            </a:r>
          </a:p>
        </p:txBody>
      </p:sp>
      <p:sp>
        <p:nvSpPr>
          <p:cNvPr id="77" name="Rectangle 76"/>
          <p:cNvSpPr/>
          <p:nvPr/>
        </p:nvSpPr>
        <p:spPr>
          <a:xfrm>
            <a:off x="7677150" y="4162425"/>
            <a:ext cx="3810000" cy="695325"/>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457200" rtl="0" eaLnBrk="1" fontAlgn="base"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Tw Cen MT" panose="020B0602020104020603"/>
                <a:ea typeface="+mn-ea"/>
                <a:cs typeface="+mn-cs"/>
              </a:rPr>
              <a:t>Floor plan importing</a:t>
            </a:r>
          </a:p>
        </p:txBody>
      </p:sp>
    </p:spTree>
    <p:extLst>
      <p:ext uri="{BB962C8B-B14F-4D97-AF65-F5344CB8AC3E}">
        <p14:creationId xmlns:p14="http://schemas.microsoft.com/office/powerpoint/2010/main" val="129823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70"/>
                                        </p:tgtEl>
                                        <p:attrNameLst>
                                          <p:attrName>style.visibility</p:attrName>
                                        </p:attrNameLst>
                                      </p:cBhvr>
                                      <p:to>
                                        <p:strVal val="visible"/>
                                      </p:to>
                                    </p:set>
                                    <p:animEffect transition="in" filter="barn(inVertical)">
                                      <p:cBhvr>
                                        <p:cTn id="14" dur="500"/>
                                        <p:tgtEl>
                                          <p:spTgt spid="70"/>
                                        </p:tgtEl>
                                      </p:cBhvr>
                                    </p:animEffect>
                                  </p:childTnLst>
                                </p:cTn>
                              </p:par>
                              <p:par>
                                <p:cTn id="15" presetID="16" presetClass="entr" presetSubtype="21" fill="hold" grpId="0" nodeType="withEffect">
                                  <p:stCondLst>
                                    <p:cond delay="0"/>
                                  </p:stCondLst>
                                  <p:childTnLst>
                                    <p:set>
                                      <p:cBhvr>
                                        <p:cTn id="16" dur="1" fill="hold">
                                          <p:stCondLst>
                                            <p:cond delay="0"/>
                                          </p:stCondLst>
                                        </p:cTn>
                                        <p:tgtEl>
                                          <p:spTgt spid="71"/>
                                        </p:tgtEl>
                                        <p:attrNameLst>
                                          <p:attrName>style.visibility</p:attrName>
                                        </p:attrNameLst>
                                      </p:cBhvr>
                                      <p:to>
                                        <p:strVal val="visible"/>
                                      </p:to>
                                    </p:set>
                                    <p:animEffect transition="in" filter="barn(inVertical)">
                                      <p:cBhvr>
                                        <p:cTn id="17" dur="500"/>
                                        <p:tgtEl>
                                          <p:spTgt spid="71"/>
                                        </p:tgtEl>
                                      </p:cBhvr>
                                    </p:animEffect>
                                  </p:childTnLst>
                                </p:cTn>
                              </p:par>
                              <p:par>
                                <p:cTn id="18" presetID="16" presetClass="entr" presetSubtype="21" fill="hold" grpId="0" nodeType="withEffect">
                                  <p:stCondLst>
                                    <p:cond delay="0"/>
                                  </p:stCondLst>
                                  <p:childTnLst>
                                    <p:set>
                                      <p:cBhvr>
                                        <p:cTn id="19" dur="1" fill="hold">
                                          <p:stCondLst>
                                            <p:cond delay="0"/>
                                          </p:stCondLst>
                                        </p:cTn>
                                        <p:tgtEl>
                                          <p:spTgt spid="75"/>
                                        </p:tgtEl>
                                        <p:attrNameLst>
                                          <p:attrName>style.visibility</p:attrName>
                                        </p:attrNameLst>
                                      </p:cBhvr>
                                      <p:to>
                                        <p:strVal val="visible"/>
                                      </p:to>
                                    </p:set>
                                    <p:animEffect transition="in" filter="barn(inVertical)">
                                      <p:cBhvr>
                                        <p:cTn id="20" dur="500"/>
                                        <p:tgtEl>
                                          <p:spTgt spid="75"/>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77"/>
                                        </p:tgtEl>
                                        <p:attrNameLst>
                                          <p:attrName>style.visibility</p:attrName>
                                        </p:attrNameLst>
                                      </p:cBhvr>
                                      <p:to>
                                        <p:strVal val="visible"/>
                                      </p:to>
                                    </p:set>
                                    <p:animEffect transition="in" filter="barn(inVertical)">
                                      <p:cBhvr>
                                        <p:cTn id="23"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0" grpId="0" animBg="1"/>
      <p:bldP spid="71" grpId="0" animBg="1"/>
      <p:bldP spid="75" grpId="0" animBg="1"/>
      <p:bldP spid="7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4F439-6F4E-4BCD-9A8D-B3943844CA21}"/>
              </a:ext>
            </a:extLst>
          </p:cNvPr>
          <p:cNvSpPr>
            <a:spLocks noGrp="1"/>
          </p:cNvSpPr>
          <p:nvPr>
            <p:ph type="title"/>
          </p:nvPr>
        </p:nvSpPr>
        <p:spPr>
          <a:xfrm>
            <a:off x="1141413" y="618518"/>
            <a:ext cx="9905998" cy="1478570"/>
          </a:xfrm>
        </p:spPr>
        <p:txBody>
          <a:bodyPr>
            <a:normAutofit/>
          </a:bodyPr>
          <a:lstStyle/>
          <a:p>
            <a:endParaRPr lang="en-US" dirty="0"/>
          </a:p>
        </p:txBody>
      </p:sp>
      <p:graphicFrame>
        <p:nvGraphicFramePr>
          <p:cNvPr id="6" name="Content Placeholder 5" descr="Smart Art">
            <a:extLst>
              <a:ext uri="{FF2B5EF4-FFF2-40B4-BE49-F238E27FC236}">
                <a16:creationId xmlns:a16="http://schemas.microsoft.com/office/drawing/2014/main" id="{E693AFA8-6DE5-4AFA-9068-5150F8136EF0}"/>
              </a:ext>
            </a:extLst>
          </p:cNvPr>
          <p:cNvGraphicFramePr>
            <a:graphicFrameLocks noGrp="1"/>
          </p:cNvGraphicFramePr>
          <p:nvPr>
            <p:ph idx="1"/>
          </p:nvPr>
        </p:nvGraphicFramePr>
        <p:xfrm>
          <a:off x="782003" y="81280"/>
          <a:ext cx="10774362" cy="65199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Rounded Rectangle 2"/>
          <p:cNvSpPr/>
          <p:nvPr/>
        </p:nvSpPr>
        <p:spPr>
          <a:xfrm>
            <a:off x="1544320" y="3708400"/>
            <a:ext cx="9245600" cy="2651760"/>
          </a:xfrm>
          <a:prstGeom prst="roundRect">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white"/>
                </a:solidFill>
                <a:effectLst/>
                <a:uLnTx/>
                <a:uFillTx/>
                <a:latin typeface="Tw Cen MT" panose="020B0602020104020603"/>
                <a:ea typeface="+mn-ea"/>
                <a:cs typeface="+mn-cs"/>
              </a:rPr>
              <a:t>Output Maps and Compliancy Reports</a:t>
            </a:r>
          </a:p>
        </p:txBody>
      </p:sp>
      <p:sp>
        <p:nvSpPr>
          <p:cNvPr id="5" name="Rounded Rectangle 4"/>
          <p:cNvSpPr/>
          <p:nvPr/>
        </p:nvSpPr>
        <p:spPr>
          <a:xfrm>
            <a:off x="1808480" y="4551680"/>
            <a:ext cx="8798560" cy="1696720"/>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a:ln>
                  <a:noFill/>
                </a:ln>
                <a:solidFill>
                  <a:prstClr val="white"/>
                </a:solidFill>
                <a:effectLst/>
                <a:uLnTx/>
                <a:uFillTx/>
                <a:latin typeface="Tw Cen MT" panose="020B0602020104020603"/>
                <a:ea typeface="+mn-ea"/>
                <a:cs typeface="+mn-cs"/>
              </a:rPr>
              <a:t>Ensure high-quality</a:t>
            </a:r>
          </a:p>
        </p:txBody>
      </p:sp>
    </p:spTree>
    <p:extLst>
      <p:ext uri="{BB962C8B-B14F-4D97-AF65-F5344CB8AC3E}">
        <p14:creationId xmlns:p14="http://schemas.microsoft.com/office/powerpoint/2010/main" val="1527474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 calcmode="lin" valueType="num">
                                      <p:cBhvr>
                                        <p:cTn id="9" dur="1000" fill="hold"/>
                                        <p:tgtEl>
                                          <p:spTgt spid="6"/>
                                        </p:tgtEl>
                                        <p:attrNameLst>
                                          <p:attrName>style.rotation</p:attrName>
                                        </p:attrNameLst>
                                      </p:cBhvr>
                                      <p:tavLst>
                                        <p:tav tm="0">
                                          <p:val>
                                            <p:fltVal val="90"/>
                                          </p:val>
                                        </p:tav>
                                        <p:tav tm="100000">
                                          <p:val>
                                            <p:fltVal val="0"/>
                                          </p:val>
                                        </p:tav>
                                      </p:tavLst>
                                    </p:anim>
                                    <p:animEffect transition="in" filter="fade">
                                      <p:cBhvr>
                                        <p:cTn id="10" dur="1000"/>
                                        <p:tgtEl>
                                          <p:spTgt spid="6"/>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1000" fill="hold"/>
                                        <p:tgtEl>
                                          <p:spTgt spid="3"/>
                                        </p:tgtEl>
                                        <p:attrNameLst>
                                          <p:attrName>ppt_w</p:attrName>
                                        </p:attrNameLst>
                                      </p:cBhvr>
                                      <p:tavLst>
                                        <p:tav tm="0">
                                          <p:val>
                                            <p:fltVal val="0"/>
                                          </p:val>
                                        </p:tav>
                                        <p:tav tm="100000">
                                          <p:val>
                                            <p:strVal val="#ppt_w"/>
                                          </p:val>
                                        </p:tav>
                                      </p:tavLst>
                                    </p:anim>
                                    <p:anim calcmode="lin" valueType="num">
                                      <p:cBhvr>
                                        <p:cTn id="14" dur="1000" fill="hold"/>
                                        <p:tgtEl>
                                          <p:spTgt spid="3"/>
                                        </p:tgtEl>
                                        <p:attrNameLst>
                                          <p:attrName>ppt_h</p:attrName>
                                        </p:attrNameLst>
                                      </p:cBhvr>
                                      <p:tavLst>
                                        <p:tav tm="0">
                                          <p:val>
                                            <p:fltVal val="0"/>
                                          </p:val>
                                        </p:tav>
                                        <p:tav tm="100000">
                                          <p:val>
                                            <p:strVal val="#ppt_h"/>
                                          </p:val>
                                        </p:tav>
                                      </p:tavLst>
                                    </p:anim>
                                    <p:anim calcmode="lin" valueType="num">
                                      <p:cBhvr>
                                        <p:cTn id="15" dur="1000" fill="hold"/>
                                        <p:tgtEl>
                                          <p:spTgt spid="3"/>
                                        </p:tgtEl>
                                        <p:attrNameLst>
                                          <p:attrName>style.rotation</p:attrName>
                                        </p:attrNameLst>
                                      </p:cBhvr>
                                      <p:tavLst>
                                        <p:tav tm="0">
                                          <p:val>
                                            <p:fltVal val="90"/>
                                          </p:val>
                                        </p:tav>
                                        <p:tav tm="100000">
                                          <p:val>
                                            <p:fltVal val="0"/>
                                          </p:val>
                                        </p:tav>
                                      </p:tavLst>
                                    </p:anim>
                                    <p:animEffect transition="in" filter="fade">
                                      <p:cBhvr>
                                        <p:cTn id="16" dur="10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randombar(horizontal)">
                                      <p:cBhvr>
                                        <p:cTn id="2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P spid="3" grpId="0" animBg="1"/>
      <p:bldP spid="5" grpId="0" animBg="1"/>
    </p:bldLst>
  </p:timing>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490</TotalTime>
  <Words>1122</Words>
  <Application>Microsoft Office PowerPoint</Application>
  <PresentationFormat>Widescreen</PresentationFormat>
  <Paragraphs>100</Paragraphs>
  <Slides>14</Slides>
  <Notes>4</Notes>
  <HiddenSlides>0</HiddenSlides>
  <MMClips>1</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14</vt:i4>
      </vt:variant>
    </vt:vector>
  </HeadingPairs>
  <TitlesOfParts>
    <vt:vector size="22" baseType="lpstr">
      <vt:lpstr>Aptos</vt:lpstr>
      <vt:lpstr>Aptos Display</vt:lpstr>
      <vt:lpstr>Arial</vt:lpstr>
      <vt:lpstr>Calibri</vt:lpstr>
      <vt:lpstr>Tw Cen MT</vt:lpstr>
      <vt:lpstr>Wingdings</vt:lpstr>
      <vt:lpstr>Office Theme</vt:lpstr>
      <vt:lpstr>Circuit</vt:lpstr>
      <vt:lpstr>Proposal for Indoor Building Solutions</vt:lpstr>
      <vt:lpstr>In Building Solutions </vt:lpstr>
      <vt:lpstr> </vt:lpstr>
      <vt:lpstr>3 Major Parts of In-Building Wireless Systems </vt:lpstr>
      <vt:lpstr>ACTIVE DAS OR PASSIVE DAS? </vt:lpstr>
      <vt:lpstr>Project objectives</vt:lpstr>
      <vt:lpstr>PowerPoint Presentation</vt:lpstr>
      <vt:lpstr>PowerPoint Presentation</vt:lpstr>
      <vt:lpstr>PowerPoint Presentation</vt:lpstr>
      <vt:lpstr>PowerPoint Presentation</vt:lpstr>
      <vt:lpstr>PowerPoint Presentation</vt:lpstr>
      <vt:lpstr>Eventum solutions a pioneer in telecommunications and IT services   </vt:lpstr>
      <vt:lpstr>Our expectations from Eventum </vt:lpstr>
      <vt:lpstr>Contact us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Proposal for Indoor Building Solutions</dc:title>
  <dc:creator>Dell</dc:creator>
  <cp:lastModifiedBy>es-SamaEssam2025</cp:lastModifiedBy>
  <cp:revision>13</cp:revision>
  <dcterms:created xsi:type="dcterms:W3CDTF">2024-07-22T17:10:20Z</dcterms:created>
  <dcterms:modified xsi:type="dcterms:W3CDTF">2024-09-07T09:11:02Z</dcterms:modified>
</cp:coreProperties>
</file>